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20" r:id="rId3"/>
    <p:sldId id="323" r:id="rId4"/>
    <p:sldId id="322" r:id="rId5"/>
    <p:sldId id="324" r:id="rId6"/>
    <p:sldId id="326" r:id="rId7"/>
    <p:sldId id="327" r:id="rId8"/>
    <p:sldId id="330" r:id="rId9"/>
    <p:sldId id="333" r:id="rId10"/>
    <p:sldId id="334" r:id="rId11"/>
    <p:sldId id="331" r:id="rId12"/>
    <p:sldId id="337" r:id="rId13"/>
    <p:sldId id="335" r:id="rId14"/>
    <p:sldId id="336" r:id="rId15"/>
    <p:sldId id="332" r:id="rId1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45" autoAdjust="0"/>
    <p:restoredTop sz="49758" autoAdjust="0"/>
  </p:normalViewPr>
  <p:slideViewPr>
    <p:cSldViewPr>
      <p:cViewPr>
        <p:scale>
          <a:sx n="90" d="100"/>
          <a:sy n="90" d="100"/>
        </p:scale>
        <p:origin x="-894"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04D5BE0B-2BE0-4C4C-82A5-162854A2CD50}" type="datetimeFigureOut">
              <a:rPr lang="en-US"/>
              <a:pPr>
                <a:defRPr/>
              </a:pPr>
              <a:t>8/8/2013</a:t>
            </a:fld>
            <a:endParaRPr lang="en-US"/>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US"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BAA28B1-573C-4076-8B2D-BDDF45DB80AB}" type="slidenum">
              <a:rPr lang="en-US"/>
              <a:pPr>
                <a:defRPr/>
              </a:pPr>
              <a:t>‹#›</a:t>
            </a:fld>
            <a:endParaRPr lang="en-US"/>
          </a:p>
        </p:txBody>
      </p:sp>
    </p:spTree>
    <p:extLst>
      <p:ext uri="{BB962C8B-B14F-4D97-AF65-F5344CB8AC3E}">
        <p14:creationId xmlns:p14="http://schemas.microsoft.com/office/powerpoint/2010/main" xmlns="" val="16297755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ceholder 2"/>
          <p:cNvSpPr>
            <a:spLocks noGrp="1" noRot="1" noChangeAspect="1"/>
          </p:cNvSpPr>
          <p:nvPr>
            <p:ph type="sldImg"/>
          </p:nvPr>
        </p:nvSpPr>
        <p:spPr bwMode="auto">
          <a:noFill/>
          <a:ln>
            <a:solidFill>
              <a:srgbClr val="000000"/>
            </a:solidFill>
            <a:miter lim="800000"/>
            <a:headEnd/>
            <a:tailEnd/>
          </a:ln>
        </p:spPr>
      </p:sp>
      <p:sp>
        <p:nvSpPr>
          <p:cNvPr id="3584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EFAD39EE-F683-407E-9F64-88E51E4894A6}" type="slidenum">
              <a:rPr lang="en-US" sz="1200"/>
              <a:pPr algn="r" defTabSz="931863" eaLnBrk="0" hangingPunct="0"/>
              <a:t>10</a:t>
            </a:fld>
            <a:endParaRPr lang="en-US" sz="120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additional explanation:</a:t>
            </a:r>
          </a:p>
          <a:p>
            <a:pPr>
              <a:spcBef>
                <a:spcPct val="0"/>
              </a:spcBef>
              <a:buFontTx/>
              <a:buChar char="•"/>
            </a:pPr>
            <a:r>
              <a:rPr lang="nl-NL" smtClean="0">
                <a:latin typeface="Arial" pitchFamily="84" charset="0"/>
              </a:rPr>
              <a:t>units as additions to a set of numerical values</a:t>
            </a:r>
          </a:p>
          <a:p>
            <a:pPr>
              <a:spcBef>
                <a:spcPct val="0"/>
              </a:spcBef>
              <a:buFontTx/>
              <a:buChar char="•"/>
            </a:pPr>
            <a:r>
              <a:rPr lang="nl-NL" smtClean="0">
                <a:latin typeface="Arial" pitchFamily="84" charset="0"/>
              </a:rPr>
              <a:t>set notations:</a:t>
            </a:r>
          </a:p>
          <a:p>
            <a:pPr marL="728663" lvl="1" indent="-279400">
              <a:spcBef>
                <a:spcPct val="0"/>
              </a:spcBef>
              <a:buFontTx/>
              <a:buChar char="•"/>
            </a:pPr>
            <a:r>
              <a:rPr lang="nl-NL" smtClean="0">
                <a:latin typeface="Arial" pitchFamily="84" charset="0"/>
              </a:rPr>
              <a:t>singleton,</a:t>
            </a:r>
          </a:p>
          <a:p>
            <a:pPr marL="728663" lvl="1" indent="-279400">
              <a:spcBef>
                <a:spcPct val="0"/>
              </a:spcBef>
              <a:buFontTx/>
              <a:buChar char="•"/>
            </a:pPr>
            <a:r>
              <a:rPr lang="nl-NL" smtClean="0">
                <a:latin typeface="Arial" pitchFamily="84" charset="0"/>
              </a:rPr>
              <a:t>range</a:t>
            </a:r>
          </a:p>
          <a:p>
            <a:pPr marL="728663" lvl="1" indent="-279400">
              <a:spcBef>
                <a:spcPct val="0"/>
              </a:spcBef>
              <a:buFontTx/>
              <a:buChar char="•"/>
            </a:pPr>
            <a:r>
              <a:rPr lang="nl-NL" smtClean="0">
                <a:latin typeface="Arial" pitchFamily="84" charset="0"/>
              </a:rPr>
              <a:t>enumeration</a:t>
            </a:r>
          </a:p>
          <a:p>
            <a:pPr marL="728663" lvl="1" indent="-279400">
              <a:spcBef>
                <a:spcPct val="0"/>
              </a:spcBef>
              <a:buFontTx/>
              <a:buChar char="•"/>
            </a:pPr>
            <a:r>
              <a:rPr lang="nl-NL" smtClean="0">
                <a:latin typeface="Arial" pitchFamily="84" charset="0"/>
              </a:rPr>
              <a:t>otherwise (e.g., unions, intersections, ….) –  does not occur in these lectures</a:t>
            </a:r>
          </a:p>
          <a:p>
            <a:pPr>
              <a:spcBef>
                <a:spcPct val="0"/>
              </a:spcBef>
            </a:pPr>
            <a:endParaRPr lang="nl-NL" smtClean="0">
              <a:latin typeface="Arial"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FF9BAB63-B862-4DD6-9B3C-0AA6FABBA6BD}" type="slidenum">
              <a:rPr lang="en-US" sz="1200"/>
              <a:pPr algn="r" defTabSz="931863" eaLnBrk="0" hangingPunct="0"/>
              <a:t>11</a:t>
            </a:fld>
            <a:endParaRPr lang="en-US"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relations connect concepts</a:t>
            </a:r>
          </a:p>
          <a:p>
            <a:pPr>
              <a:spcBef>
                <a:spcPct val="0"/>
              </a:spcBef>
            </a:pPr>
            <a:r>
              <a:rPr lang="nl-NL" smtClean="0">
                <a:latin typeface="Arial" pitchFamily="84" charset="0"/>
              </a:rPr>
              <a:t>sometimes connect properties</a:t>
            </a:r>
            <a:endParaRPr lang="nl-NL" i="1" smtClean="0">
              <a:latin typeface="Arial" pitchFamily="84" charset="0"/>
            </a:endParaRPr>
          </a:p>
          <a:p>
            <a:pPr>
              <a:spcBef>
                <a:spcPct val="0"/>
              </a:spcBef>
            </a:pPr>
            <a:r>
              <a:rPr lang="nl-NL" smtClean="0">
                <a:latin typeface="Arial" pitchFamily="84" charset="0"/>
              </a:rPr>
              <a:t>typically: </a:t>
            </a:r>
            <a:r>
              <a:rPr lang="nl-NL" i="1" smtClean="0">
                <a:solidFill>
                  <a:schemeClr val="tx2"/>
                </a:solidFill>
                <a:latin typeface="Arial" pitchFamily="84" charset="0"/>
              </a:rPr>
              <a:t>prepositions</a:t>
            </a:r>
            <a:r>
              <a:rPr lang="nl-NL" i="1" smtClean="0">
                <a:latin typeface="Arial" pitchFamily="84" charset="0"/>
              </a:rPr>
              <a:t>, </a:t>
            </a:r>
            <a:r>
              <a:rPr lang="nl-NL" smtClean="0">
                <a:latin typeface="Arial" pitchFamily="84" charset="0"/>
              </a:rPr>
              <a:t>(both spatial and otherwise) or </a:t>
            </a:r>
            <a:r>
              <a:rPr lang="nl-NL" i="1" smtClean="0">
                <a:solidFill>
                  <a:schemeClr val="tx2"/>
                </a:solidFill>
                <a:latin typeface="Arial" pitchFamily="84" charset="0"/>
              </a:rPr>
              <a:t>verbs</a:t>
            </a:r>
            <a:r>
              <a:rPr lang="nl-NL" smtClean="0">
                <a:latin typeface="Arial" pitchFamily="84" charset="0"/>
              </a:rPr>
              <a:t> (‘likes’, ‘produces’, …)</a:t>
            </a:r>
          </a:p>
          <a:p>
            <a:pPr>
              <a:spcBef>
                <a:spcPct val="0"/>
              </a:spcBef>
            </a:pPr>
            <a:r>
              <a:rPr lang="nl-NL" smtClean="0">
                <a:latin typeface="Arial" pitchFamily="84" charset="0"/>
              </a:rPr>
              <a:t>also forms like ‘is-married-to’, ‘reacts-with’, ‘produces’, …</a:t>
            </a:r>
          </a:p>
          <a:p>
            <a:pPr>
              <a:spcBef>
                <a:spcPct val="0"/>
              </a:spcBef>
            </a:pPr>
            <a:endParaRPr lang="nl-NL" smtClean="0">
              <a:latin typeface="Arial" pitchFamily="84" charset="0"/>
            </a:endParaRPr>
          </a:p>
          <a:p>
            <a:pPr>
              <a:lnSpc>
                <a:spcPct val="110000"/>
              </a:lnSpc>
              <a:spcBef>
                <a:spcPct val="50000"/>
              </a:spcBef>
              <a:spcAft>
                <a:spcPct val="50000"/>
              </a:spcAft>
              <a:buClr>
                <a:schemeClr val="tx2"/>
              </a:buClr>
            </a:pPr>
            <a:r>
              <a:rPr lang="nl-NL" i="1" smtClean="0">
                <a:latin typeface="Arial" pitchFamily="84" charset="0"/>
              </a:rPr>
              <a:t>In international sign language, spatial prepositions directly correspond to the spatial relationships or movements of hands</a:t>
            </a:r>
          </a:p>
          <a:p>
            <a:pPr>
              <a:spcBef>
                <a:spcPct val="0"/>
              </a:spcBef>
            </a:pPr>
            <a:endParaRPr lang="nl-NL" smtClean="0">
              <a:latin typeface="Arial"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FF9BAB63-B862-4DD6-9B3C-0AA6FABBA6BD}" type="slidenum">
              <a:rPr lang="en-US" sz="1200"/>
              <a:pPr algn="r" defTabSz="931863" eaLnBrk="0" hangingPunct="0"/>
              <a:t>12</a:t>
            </a:fld>
            <a:endParaRPr lang="en-US"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latin typeface="Arial" pitchFamily="8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FF9BAB63-B862-4DD6-9B3C-0AA6FABBA6BD}" type="slidenum">
              <a:rPr lang="en-US" sz="1200"/>
              <a:pPr algn="r" defTabSz="931863" eaLnBrk="0" hangingPunct="0"/>
              <a:t>13</a:t>
            </a:fld>
            <a:endParaRPr lang="en-US"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latin typeface="Arial" pitchFamily="8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FF9BAB63-B862-4DD6-9B3C-0AA6FABBA6BD}" type="slidenum">
              <a:rPr lang="en-US" sz="1200"/>
              <a:pPr algn="r" defTabSz="931863" eaLnBrk="0" hangingPunct="0"/>
              <a:t>14</a:t>
            </a:fld>
            <a:endParaRPr lang="en-US"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latin typeface="Arial" pitchFamily="8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C809ECBD-661F-4394-B72A-875B40A099C7}" type="slidenum">
              <a:rPr lang="en-US" sz="1200"/>
              <a:pPr algn="r" defTabSz="931863" eaLnBrk="0" hangingPunct="0"/>
              <a:t>15</a:t>
            </a:fld>
            <a:endParaRPr lang="en-US" sz="1200"/>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latin typeface="Arial"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0" tIns="45716" rIns="91430" bIns="45716" anchor="b">
            <a:prstTxWarp prst="textNoShape">
              <a:avLst/>
            </a:prstTxWarp>
          </a:bodyPr>
          <a:lstStyle/>
          <a:p>
            <a:pPr algn="r" defTabSz="931863" eaLnBrk="0" hangingPunct="0"/>
            <a:fld id="{7D71D89B-0641-420D-BF1B-1A12574475C9}" type="slidenum">
              <a:rPr lang="en-US" sz="1200"/>
              <a:pPr algn="r" defTabSz="931863" eaLnBrk="0" hangingPunct="0"/>
              <a:t>2</a:t>
            </a:fld>
            <a:endParaRPr lang="en-US" sz="120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lIns="91430" tIns="45716" rIns="91430" bIns="45716" numCol="1" anchor="t" anchorCtr="0" compatLnSpc="1">
            <a:prstTxWarp prst="textNoShape">
              <a:avLst/>
            </a:prstTxWarp>
          </a:bodyPr>
          <a:lstStyle/>
          <a:p>
            <a:pPr>
              <a:spcBef>
                <a:spcPct val="0"/>
              </a:spcBef>
            </a:pPr>
            <a:r>
              <a:rPr lang="nl-NL" smtClean="0"/>
              <a:t>In the beginning, the world was vague, unarticulated and blurred. There was no difference between light and dark, this and that, one and the other.</a:t>
            </a:r>
          </a:p>
          <a:p>
            <a:pPr>
              <a:spcBef>
                <a:spcPct val="0"/>
              </a:spcBef>
            </a:pPr>
            <a:endParaRPr lang="nl-NL" smtClean="0"/>
          </a:p>
          <a:p>
            <a:pPr>
              <a:spcBef>
                <a:spcPct val="0"/>
              </a:spcBef>
            </a:pPr>
            <a:r>
              <a:rPr lang="nl-NL" smtClean="0"/>
              <a:t>To see things as separate entities, we need to tell them apart. This is what the stain glass window maker does when he chooses his colourful pieces of glass. One piece will be the roof, an other will be a wave, a beard, a dove. These chips of glass are segments, meaningful parts, used to tell a story about a world that is worth while to tell stories about.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0" tIns="45716" rIns="91430" bIns="45716" anchor="b">
            <a:prstTxWarp prst="textNoShape">
              <a:avLst/>
            </a:prstTxWarp>
          </a:bodyPr>
          <a:lstStyle/>
          <a:p>
            <a:pPr algn="r" defTabSz="931863" eaLnBrk="0" hangingPunct="0"/>
            <a:fld id="{B85C8F2F-5586-4362-8274-3EDA2CE67563}" type="slidenum">
              <a:rPr lang="en-US" sz="1200"/>
              <a:pPr algn="r" defTabSz="931863" eaLnBrk="0" hangingPunct="0"/>
              <a:t>3</a:t>
            </a:fld>
            <a:endParaRPr lang="en-US" sz="1200"/>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lIns="91430" tIns="45716" rIns="91430" bIns="45716" numCol="1" anchor="t" anchorCtr="0" compatLnSpc="1">
            <a:prstTxWarp prst="textNoShape">
              <a:avLst/>
            </a:prstTxWarp>
          </a:bodyPr>
          <a:lstStyle/>
          <a:p>
            <a:pPr>
              <a:spcBef>
                <a:spcPct val="0"/>
              </a:spcBef>
            </a:pPr>
            <a:r>
              <a:rPr lang="nl-NL" smtClean="0"/>
              <a:t>Segmentation is the skill of the window maker. He honed his crafts in many years of practice, but even a newborn baby partitions the world into meaningful segments. There are no speach, not yet, but just look at the eyes of a healthy child: within a few weeks after entering the world it will gaze at things, one thing at a time: its mother, its own hand, a toy, a milk bottle.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0" tIns="45716" rIns="91430" bIns="45716" anchor="b">
            <a:prstTxWarp prst="textNoShape">
              <a:avLst/>
            </a:prstTxWarp>
          </a:bodyPr>
          <a:lstStyle/>
          <a:p>
            <a:pPr algn="r" defTabSz="931863" eaLnBrk="0" hangingPunct="0"/>
            <a:fld id="{AFEE2808-43BE-4439-8EA1-2ECC8E09F2F9}" type="slidenum">
              <a:rPr lang="en-US" sz="1200"/>
              <a:pPr algn="r" defTabSz="931863" eaLnBrk="0" hangingPunct="0"/>
              <a:t>4</a:t>
            </a:fld>
            <a:endParaRPr lang="en-US" sz="1200"/>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lIns="91430" tIns="45716" rIns="91430" bIns="45716" numCol="1" anchor="t" anchorCtr="0" compatLnSpc="1">
            <a:prstTxWarp prst="textNoShape">
              <a:avLst/>
            </a:prstTxWarp>
          </a:bodyPr>
          <a:lstStyle/>
          <a:p>
            <a:pPr>
              <a:spcBef>
                <a:spcPct val="0"/>
              </a:spcBef>
            </a:pPr>
            <a:r>
              <a:rPr lang="nl-NL" smtClean="0"/>
              <a:t>When the baby brain develops, it will soon acquire a magical competence. It starts to make sense of  the sounds in its environment. It recognizes those sounds that we call speach and learns to distinguish them from the wind, a squicking door or the singing of birds. Even more miraculously: it cracks the code, hidden within speach sounds. Segments of sound that occur repeatedly are recognized and remembered, soon they will be associated to things. The sound ‘mommy’ becomes tightly attached to the entity that feeds and caresses, ‘ball’ to the colourfull rolling entity, and so on. The brains learns to map the perceived segments in the world to organized, abstract portions of sound. Portions of organized speech sound we call words.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0" tIns="45716" rIns="91430" bIns="45716" anchor="b">
            <a:prstTxWarp prst="textNoShape">
              <a:avLst/>
            </a:prstTxWarp>
          </a:bodyPr>
          <a:lstStyle/>
          <a:p>
            <a:pPr algn="r" defTabSz="931863" eaLnBrk="0" hangingPunct="0"/>
            <a:fld id="{F7FB2A9A-4498-49D2-A7DC-C0639BE777D5}" type="slidenum">
              <a:rPr lang="en-US" sz="1200"/>
              <a:pPr algn="r" defTabSz="931863" eaLnBrk="0" hangingPunct="0"/>
              <a:t>5</a:t>
            </a:fld>
            <a:endParaRPr lang="en-US" sz="120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lIns="91430" tIns="45716" rIns="91430" bIns="45716" numCol="1" anchor="t" anchorCtr="0" compatLnSpc="1">
            <a:prstTxWarp prst="textNoShape">
              <a:avLst/>
            </a:prstTxWarp>
          </a:bodyPr>
          <a:lstStyle/>
          <a:p>
            <a:pPr>
              <a:spcBef>
                <a:spcPct val="0"/>
              </a:spcBef>
            </a:pPr>
            <a:r>
              <a:rPr lang="nl-NL" smtClean="0"/>
              <a:t>Perhaps even more astonishingly: the mapping between entities in the world to words also works in the opposite direction. A hungry toddler, craving for candy will use the word ‘candy’, perhaps stressing his point by rubbing his tummy, to make his desires known to his mother. But there is no candy to be seen: the word could refer to a historical situation (there was candy just a minute ago), to a future situation (there will be candy soon), or, more probably, to the pleasant but imaginative circumstance of candy being present. Words can be used to refer to existing things, as well as to non-existing things.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0" tIns="45716" rIns="91430" bIns="45716" anchor="b">
            <a:prstTxWarp prst="textNoShape">
              <a:avLst/>
            </a:prstTxWarp>
          </a:bodyPr>
          <a:lstStyle/>
          <a:p>
            <a:pPr algn="r" defTabSz="931863" eaLnBrk="0" hangingPunct="0"/>
            <a:fld id="{32765DB0-BD9A-43FC-9F20-F069FFCABCB8}" type="slidenum">
              <a:rPr lang="en-US" sz="1200"/>
              <a:pPr algn="r" defTabSz="931863" eaLnBrk="0" hangingPunct="0"/>
              <a:t>6</a:t>
            </a:fld>
            <a:endParaRPr lang="en-US" sz="1200"/>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lIns="91430" tIns="45716" rIns="91430" bIns="45716" numCol="1" anchor="t" anchorCtr="0" compatLnSpc="1">
            <a:prstTxWarp prst="textNoShape">
              <a:avLst/>
            </a:prstTxWarp>
          </a:bodyPr>
          <a:lstStyle/>
          <a:p>
            <a:pPr>
              <a:spcBef>
                <a:spcPct val="0"/>
              </a:spcBef>
            </a:pPr>
            <a:r>
              <a:rPr lang="nl-NL" smtClean="0"/>
              <a:t>Existing entities are found in the real world;  that is the system we are modeling. The entities in our model are conceived, that is: they originate in the imagination of the modeler. From now one we will only deal with concepts, that is: conceived entities.</a:t>
            </a:r>
          </a:p>
          <a:p>
            <a:pPr>
              <a:spcBef>
                <a:spcPct val="0"/>
              </a:spcBef>
            </a:pPr>
            <a:r>
              <a:rPr lang="nl-NL" smtClean="0"/>
              <a:t>Concepts can be more extensive than mere words: they can be noun phrases (e.g., the ‘fiddler on the roof’).</a:t>
            </a:r>
          </a:p>
          <a:p>
            <a:pPr>
              <a:spcBef>
                <a:spcPct val="0"/>
              </a:spcBef>
            </a:pPr>
            <a:r>
              <a:rPr lang="nl-NL" smtClean="0">
                <a:latin typeface="Arial" pitchFamily="84" charset="0"/>
              </a:rPr>
              <a:t>Concept:</a:t>
            </a:r>
          </a:p>
          <a:p>
            <a:pPr marL="179388" lvl="1">
              <a:spcBef>
                <a:spcPct val="0"/>
              </a:spcBef>
            </a:pPr>
            <a:r>
              <a:rPr lang="nl-NL" smtClean="0">
                <a:latin typeface="Arial" pitchFamily="84" charset="0"/>
              </a:rPr>
              <a:t>mentally constructed with a purpose</a:t>
            </a:r>
          </a:p>
          <a:p>
            <a:pPr marL="179388" lvl="1">
              <a:spcBef>
                <a:spcPct val="0"/>
              </a:spcBef>
            </a:pPr>
            <a:r>
              <a:rPr lang="nl-NL" smtClean="0">
                <a:latin typeface="Arial" pitchFamily="84" charset="0"/>
              </a:rPr>
              <a:t>is named and (hopefully) explicitly defined</a:t>
            </a:r>
          </a:p>
          <a:p>
            <a:pPr marL="179388" lvl="1">
              <a:spcBef>
                <a:spcPct val="0"/>
              </a:spcBef>
            </a:pPr>
            <a:r>
              <a:rPr lang="nl-NL" smtClean="0">
                <a:latin typeface="Arial" pitchFamily="84" charset="0"/>
              </a:rPr>
              <a:t>carries information</a:t>
            </a:r>
          </a:p>
          <a:p>
            <a:pPr marL="179388" lvl="1">
              <a:spcBef>
                <a:spcPct val="0"/>
              </a:spcBef>
            </a:pPr>
            <a:endParaRPr lang="nl-NL" smtClean="0">
              <a:latin typeface="Arial" pitchFamily="84" charset="0"/>
            </a:endParaRPr>
          </a:p>
          <a:p>
            <a:pPr>
              <a:spcBef>
                <a:spcPct val="0"/>
              </a:spcBef>
            </a:pPr>
            <a:r>
              <a:rPr lang="nl-NL" smtClean="0">
                <a:latin typeface="Arial" pitchFamily="84" charset="0"/>
              </a:rPr>
              <a:t>Entity: </a:t>
            </a:r>
          </a:p>
          <a:p>
            <a:pPr>
              <a:spcBef>
                <a:spcPct val="0"/>
              </a:spcBef>
            </a:pPr>
            <a:r>
              <a:rPr lang="nl-NL" smtClean="0">
                <a:latin typeface="Arial" pitchFamily="84" charset="0"/>
              </a:rPr>
              <a:t>     ‘real’ thing:</a:t>
            </a:r>
          </a:p>
          <a:p>
            <a:pPr marL="179388" lvl="1">
              <a:spcBef>
                <a:spcPct val="0"/>
              </a:spcBef>
            </a:pPr>
            <a:r>
              <a:rPr lang="nl-NL" smtClean="0">
                <a:latin typeface="Arial" pitchFamily="84" charset="0"/>
              </a:rPr>
              <a:t>when we talk (think?) about it, it is a </a:t>
            </a:r>
            <a:r>
              <a:rPr lang="nl-NL" smtClean="0">
                <a:solidFill>
                  <a:schemeClr val="tx2"/>
                </a:solidFill>
                <a:latin typeface="Arial" pitchFamily="84" charset="0"/>
              </a:rPr>
              <a:t>concept</a:t>
            </a:r>
          </a:p>
          <a:p>
            <a:pPr marL="179388" lvl="1">
              <a:spcBef>
                <a:spcPct val="0"/>
              </a:spcBef>
            </a:pPr>
            <a:r>
              <a:rPr lang="nl-NL" smtClean="0">
                <a:latin typeface="Arial" pitchFamily="84" charset="0"/>
              </a:rPr>
              <a:t>we cannot inter-subjectively know anything from ‘real things’</a:t>
            </a:r>
          </a:p>
          <a:p>
            <a:pPr>
              <a:spcBef>
                <a:spcPct val="0"/>
              </a:spcBef>
            </a:pPr>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0" tIns="45716" rIns="91430" bIns="45716" anchor="b">
            <a:prstTxWarp prst="textNoShape">
              <a:avLst/>
            </a:prstTxWarp>
          </a:bodyPr>
          <a:lstStyle/>
          <a:p>
            <a:pPr algn="r" defTabSz="931863" eaLnBrk="0" hangingPunct="0"/>
            <a:fld id="{A16C45E6-317F-4A2F-B65A-ACA8B1D6C82C}" type="slidenum">
              <a:rPr lang="en-US" sz="1200"/>
              <a:pPr algn="r" defTabSz="931863" eaLnBrk="0" hangingPunct="0"/>
              <a:t>7</a:t>
            </a:fld>
            <a:endParaRPr lang="en-US" sz="1200"/>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lIns="91430" tIns="45716" rIns="91430" bIns="45716" numCol="1" anchor="t" anchorCtr="0" compatLnSpc="1">
            <a:prstTxWarp prst="textNoShape">
              <a:avLst/>
            </a:prstTxWarp>
          </a:bodyPr>
          <a:lstStyle/>
          <a:p>
            <a:pPr>
              <a:spcBef>
                <a:spcPct val="0"/>
              </a:spcBef>
            </a:pPr>
            <a:r>
              <a:rPr lang="nl-NL" smtClean="0">
                <a:latin typeface="Arial" pitchFamily="84" charset="0"/>
              </a:rPr>
              <a:t>Property literally means: ‘possesions’</a:t>
            </a:r>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5FE9C3E3-E301-4E8F-AF95-A73D30A69B1A}" type="slidenum">
              <a:rPr lang="en-US" sz="1200"/>
              <a:pPr algn="r" defTabSz="931863" eaLnBrk="0" hangingPunct="0"/>
              <a:t>8</a:t>
            </a:fld>
            <a:endParaRPr lang="en-US" sz="1200"/>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additional explanation:</a:t>
            </a:r>
          </a:p>
          <a:p>
            <a:pPr>
              <a:spcBef>
                <a:spcPct val="0"/>
              </a:spcBef>
              <a:buFontTx/>
              <a:buChar char="•"/>
            </a:pPr>
            <a:r>
              <a:rPr lang="nl-NL" smtClean="0">
                <a:latin typeface="Arial" pitchFamily="84" charset="0"/>
              </a:rPr>
              <a:t>units as additions to a set of numerical values</a:t>
            </a:r>
          </a:p>
          <a:p>
            <a:pPr>
              <a:spcBef>
                <a:spcPct val="0"/>
              </a:spcBef>
              <a:buFontTx/>
              <a:buChar char="•"/>
            </a:pPr>
            <a:r>
              <a:rPr lang="nl-NL" smtClean="0">
                <a:latin typeface="Arial" pitchFamily="84" charset="0"/>
              </a:rPr>
              <a:t>set notations:</a:t>
            </a:r>
          </a:p>
          <a:p>
            <a:pPr marL="728663" lvl="1" indent="-279400">
              <a:spcBef>
                <a:spcPct val="0"/>
              </a:spcBef>
              <a:buFontTx/>
              <a:buChar char="•"/>
            </a:pPr>
            <a:r>
              <a:rPr lang="nl-NL" smtClean="0">
                <a:latin typeface="Arial" pitchFamily="84" charset="0"/>
              </a:rPr>
              <a:t>singleton,</a:t>
            </a:r>
          </a:p>
          <a:p>
            <a:pPr marL="728663" lvl="1" indent="-279400">
              <a:spcBef>
                <a:spcPct val="0"/>
              </a:spcBef>
              <a:buFontTx/>
              <a:buChar char="•"/>
            </a:pPr>
            <a:r>
              <a:rPr lang="nl-NL" smtClean="0">
                <a:latin typeface="Arial" pitchFamily="84" charset="0"/>
              </a:rPr>
              <a:t>range</a:t>
            </a:r>
          </a:p>
          <a:p>
            <a:pPr marL="728663" lvl="1" indent="-279400">
              <a:spcBef>
                <a:spcPct val="0"/>
              </a:spcBef>
              <a:buFontTx/>
              <a:buChar char="•"/>
            </a:pPr>
            <a:r>
              <a:rPr lang="nl-NL" smtClean="0">
                <a:latin typeface="Arial" pitchFamily="84" charset="0"/>
              </a:rPr>
              <a:t>enumeration</a:t>
            </a:r>
          </a:p>
          <a:p>
            <a:pPr marL="728663" lvl="1" indent="-279400">
              <a:spcBef>
                <a:spcPct val="0"/>
              </a:spcBef>
              <a:buFontTx/>
              <a:buChar char="•"/>
            </a:pPr>
            <a:r>
              <a:rPr lang="nl-NL" smtClean="0">
                <a:latin typeface="Arial" pitchFamily="84" charset="0"/>
              </a:rPr>
              <a:t>otherwise (e.g., unions, intersections, ….) –  does not occur in these lectures</a:t>
            </a:r>
          </a:p>
          <a:p>
            <a:pPr>
              <a:spcBef>
                <a:spcPct val="0"/>
              </a:spcBef>
            </a:pPr>
            <a:endParaRPr lang="nl-NL" smtClean="0">
              <a:latin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EFAD39EE-F683-407E-9F64-88E51E4894A6}" type="slidenum">
              <a:rPr lang="en-US" sz="1200"/>
              <a:pPr algn="r" defTabSz="931863" eaLnBrk="0" hangingPunct="0"/>
              <a:t>9</a:t>
            </a:fld>
            <a:endParaRPr lang="en-US" sz="120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additional explanation:</a:t>
            </a:r>
          </a:p>
          <a:p>
            <a:pPr>
              <a:spcBef>
                <a:spcPct val="0"/>
              </a:spcBef>
              <a:buFontTx/>
              <a:buChar char="•"/>
            </a:pPr>
            <a:r>
              <a:rPr lang="nl-NL" smtClean="0">
                <a:latin typeface="Arial" pitchFamily="84" charset="0"/>
              </a:rPr>
              <a:t>units as additions to a set of numerical values</a:t>
            </a:r>
          </a:p>
          <a:p>
            <a:pPr>
              <a:spcBef>
                <a:spcPct val="0"/>
              </a:spcBef>
              <a:buFontTx/>
              <a:buChar char="•"/>
            </a:pPr>
            <a:r>
              <a:rPr lang="nl-NL" smtClean="0">
                <a:latin typeface="Arial" pitchFamily="84" charset="0"/>
              </a:rPr>
              <a:t>set notations:</a:t>
            </a:r>
          </a:p>
          <a:p>
            <a:pPr marL="728663" lvl="1" indent="-279400">
              <a:spcBef>
                <a:spcPct val="0"/>
              </a:spcBef>
              <a:buFontTx/>
              <a:buChar char="•"/>
            </a:pPr>
            <a:r>
              <a:rPr lang="nl-NL" smtClean="0">
                <a:latin typeface="Arial" pitchFamily="84" charset="0"/>
              </a:rPr>
              <a:t>singleton,</a:t>
            </a:r>
          </a:p>
          <a:p>
            <a:pPr marL="728663" lvl="1" indent="-279400">
              <a:spcBef>
                <a:spcPct val="0"/>
              </a:spcBef>
              <a:buFontTx/>
              <a:buChar char="•"/>
            </a:pPr>
            <a:r>
              <a:rPr lang="nl-NL" smtClean="0">
                <a:latin typeface="Arial" pitchFamily="84" charset="0"/>
              </a:rPr>
              <a:t>range</a:t>
            </a:r>
          </a:p>
          <a:p>
            <a:pPr marL="728663" lvl="1" indent="-279400">
              <a:spcBef>
                <a:spcPct val="0"/>
              </a:spcBef>
              <a:buFontTx/>
              <a:buChar char="•"/>
            </a:pPr>
            <a:r>
              <a:rPr lang="nl-NL" smtClean="0">
                <a:latin typeface="Arial" pitchFamily="84" charset="0"/>
              </a:rPr>
              <a:t>enumeration</a:t>
            </a:r>
          </a:p>
          <a:p>
            <a:pPr marL="728663" lvl="1" indent="-279400">
              <a:spcBef>
                <a:spcPct val="0"/>
              </a:spcBef>
              <a:buFontTx/>
              <a:buChar char="•"/>
            </a:pPr>
            <a:r>
              <a:rPr lang="nl-NL" smtClean="0">
                <a:latin typeface="Arial" pitchFamily="84" charset="0"/>
              </a:rPr>
              <a:t>otherwise (e.g., unions, intersections, ….) –  does not occur in these lectures</a:t>
            </a:r>
          </a:p>
          <a:p>
            <a:pPr>
              <a:spcBef>
                <a:spcPct val="0"/>
              </a:spcBef>
            </a:pPr>
            <a:endParaRPr lang="nl-NL" smtClean="0">
              <a:latin typeface="Arial"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5EBC30F-BAE1-4C93-98A8-E4668C2DC0A6}" type="datetimeFigureOut">
              <a:rPr lang="en-GB"/>
              <a:pPr>
                <a:defRPr/>
              </a:pPr>
              <a:t>08/08/2013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34B5340-49A2-4C9D-9BC7-0B3F426304B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C161DB0-ABB2-422C-ACD9-BE9272A51D95}" type="datetimeFigureOut">
              <a:rPr lang="en-GB"/>
              <a:pPr>
                <a:defRPr/>
              </a:pPr>
              <a:t>08/08/2013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21409C0-531A-4B59-91A4-022C5F3450C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7FB9138-BDC8-44B8-8B7D-E575DDBB23CD}" type="datetimeFigureOut">
              <a:rPr lang="en-GB"/>
              <a:pPr>
                <a:defRPr/>
              </a:pPr>
              <a:t>08/08/2013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1A0C05B-EBE7-48AE-A9E3-19621AF8C01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0D84CA5-19A1-41E3-9C6C-7459E1125892}" type="datetimeFigureOut">
              <a:rPr lang="en-GB"/>
              <a:pPr>
                <a:defRPr/>
              </a:pPr>
              <a:t>08/08/2013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FEC7D1C-D81C-409F-A548-448F4C51009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CDD360-3C25-44CF-A751-16F920CA425B}" type="datetimeFigureOut">
              <a:rPr lang="en-GB"/>
              <a:pPr>
                <a:defRPr/>
              </a:pPr>
              <a:t>08/08/2013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E35044F-576B-4317-BA65-C1717036534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7054870-15E0-47A2-B427-BCA7872CFEA1}" type="datetimeFigureOut">
              <a:rPr lang="en-GB"/>
              <a:pPr>
                <a:defRPr/>
              </a:pPr>
              <a:t>08/08/2013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67C51A7-530B-4900-A76F-CC2B7EA10F2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79085AF-CE29-4BF8-8DDB-83EC0B8EF0FE}" type="datetimeFigureOut">
              <a:rPr lang="en-GB"/>
              <a:pPr>
                <a:defRPr/>
              </a:pPr>
              <a:t>08/08/2013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BC78728-AEE4-44AB-83EA-1CC03EB82EA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4E7FD88-9965-4FB8-98AB-EC53040606F9}" type="datetimeFigureOut">
              <a:rPr lang="en-GB"/>
              <a:pPr>
                <a:defRPr/>
              </a:pPr>
              <a:t>08/08/2013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D45EDB4-9B5C-4006-996C-BD942CCCA98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4F0449-244C-4B8D-82FF-E6C675B2702B}" type="datetimeFigureOut">
              <a:rPr lang="en-GB"/>
              <a:pPr>
                <a:defRPr/>
              </a:pPr>
              <a:t>08/08/2013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525F54A-F240-4CF4-926D-EEA07672BCB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071A94-7383-40E1-A8AB-F3AE5D5951E1}" type="datetimeFigureOut">
              <a:rPr lang="en-GB"/>
              <a:pPr>
                <a:defRPr/>
              </a:pPr>
              <a:t>08/08/2013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45856B1-283A-4FC5-A36A-4B4B2ABD82E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E396E4-756F-4DED-898B-BC461302FA42}" type="datetimeFigureOut">
              <a:rPr lang="en-GB"/>
              <a:pPr>
                <a:defRPr/>
              </a:pPr>
              <a:t>08/08/2013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1878F00-94DE-4845-8DFB-0BA90EABC2A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Titelstijl van model bewerken</a:t>
            </a:r>
            <a:endParaRPr lang="en-GB"/>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GB"/>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68736FA8-3F08-4299-8CFD-A13D98EC4982}" type="datetimeFigureOut">
              <a:rPr lang="en-GB"/>
              <a:pPr>
                <a:defRPr/>
              </a:pPr>
              <a:t>08/08/2013</a:t>
            </a:fld>
            <a:endParaRPr lang="en-GB"/>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DC61814-3E54-4513-82B9-A4DE2DF7591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fontAlgn="base">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fontAlgn="base">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fontAlgn="base">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w.a.m.v.overveld@tue.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v.a.j.borghuis@tue.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598613"/>
            <a:ext cx="7772400" cy="1101725"/>
          </a:xfrm>
        </p:spPr>
        <p:txBody>
          <a:bodyPr/>
          <a:lstStyle/>
          <a:p>
            <a:r>
              <a:rPr lang="en-GB" smtClean="0"/>
              <a:t>A core Course on Modeling</a:t>
            </a:r>
          </a:p>
        </p:txBody>
      </p:sp>
      <p:sp>
        <p:nvSpPr>
          <p:cNvPr id="3" name="Subtitle 2"/>
          <p:cNvSpPr>
            <a:spLocks noGrp="1"/>
          </p:cNvSpPr>
          <p:nvPr>
            <p:ph type="subTitle" idx="1"/>
          </p:nvPr>
        </p:nvSpPr>
        <p:spPr>
          <a:xfrm>
            <a:off x="1371600" y="2914650"/>
            <a:ext cx="6400800" cy="2228850"/>
          </a:xfrm>
        </p:spPr>
        <p:txBody>
          <a:bodyPr rtlCol="0">
            <a:normAutofit/>
          </a:bodyPr>
          <a:lstStyle/>
          <a:p>
            <a:pPr fontAlgn="auto">
              <a:spcAft>
                <a:spcPts val="0"/>
              </a:spcAft>
              <a:buFont typeface="Arial" pitchFamily="34" charset="0"/>
              <a:buNone/>
              <a:defRPr/>
            </a:pPr>
            <a:r>
              <a:rPr lang="nl-NL" sz="1600" dirty="0" err="1">
                <a:ea typeface="+mn-ea"/>
                <a:cs typeface="+mn-cs"/>
              </a:rPr>
              <a:t>Introduction</a:t>
            </a:r>
            <a:r>
              <a:rPr lang="nl-NL" sz="1600" dirty="0">
                <a:ea typeface="+mn-ea"/>
                <a:cs typeface="+mn-cs"/>
              </a:rPr>
              <a:t> </a:t>
            </a:r>
            <a:r>
              <a:rPr lang="nl-NL" sz="1600" dirty="0" err="1">
                <a:ea typeface="+mn-ea"/>
                <a:cs typeface="+mn-cs"/>
              </a:rPr>
              <a:t>to</a:t>
            </a:r>
            <a:r>
              <a:rPr lang="nl-NL" sz="1600" dirty="0">
                <a:ea typeface="+mn-ea"/>
                <a:cs typeface="+mn-cs"/>
              </a:rPr>
              <a:t> Modeling</a:t>
            </a:r>
          </a:p>
          <a:p>
            <a:pPr fontAlgn="auto">
              <a:spcAft>
                <a:spcPts val="0"/>
              </a:spcAft>
              <a:buFont typeface="Arial" pitchFamily="34" charset="0"/>
              <a:buNone/>
              <a:defRPr/>
            </a:pPr>
            <a:r>
              <a:rPr lang="nl-NL" sz="1600" dirty="0">
                <a:ea typeface="+mn-ea"/>
                <a:cs typeface="+mn-cs"/>
              </a:rPr>
              <a:t>0LAB0 0LBB0 0LCB0 </a:t>
            </a:r>
            <a:r>
              <a:rPr lang="nl-NL" sz="1600" dirty="0" smtClean="0">
                <a:ea typeface="+mn-ea"/>
                <a:cs typeface="+mn-cs"/>
              </a:rPr>
              <a:t>0LDB0</a:t>
            </a:r>
          </a:p>
          <a:p>
            <a:pPr fontAlgn="auto">
              <a:spcAft>
                <a:spcPts val="0"/>
              </a:spcAft>
              <a:buFont typeface="Arial" pitchFamily="34" charset="0"/>
              <a:buNone/>
              <a:defRPr/>
            </a:pPr>
            <a:r>
              <a:rPr lang="nl-NL" sz="1600" dirty="0" smtClean="0">
                <a:ea typeface="+mn-ea"/>
                <a:cs typeface="+mn-cs"/>
                <a:hlinkClick r:id="rId3"/>
              </a:rPr>
              <a:t>c.w.a.m.v.overveld@tue.nl</a:t>
            </a:r>
            <a:endParaRPr lang="nl-NL" sz="1600" dirty="0">
              <a:ea typeface="+mn-ea"/>
              <a:cs typeface="+mn-cs"/>
            </a:endParaRPr>
          </a:p>
          <a:p>
            <a:pPr fontAlgn="auto">
              <a:spcAft>
                <a:spcPts val="0"/>
              </a:spcAft>
              <a:buFont typeface="Arial" pitchFamily="34" charset="0"/>
              <a:buNone/>
              <a:defRPr/>
            </a:pPr>
            <a:r>
              <a:rPr lang="nl-NL" sz="1600" dirty="0" smtClean="0">
                <a:ea typeface="+mn-ea"/>
                <a:cs typeface="+mn-cs"/>
                <a:hlinkClick r:id="rId4"/>
              </a:rPr>
              <a:t>v.a.j.borghuis@tue.nl</a:t>
            </a:r>
            <a:r>
              <a:rPr lang="nl-NL" sz="1600" dirty="0" smtClean="0">
                <a:ea typeface="+mn-ea"/>
                <a:cs typeface="+mn-cs"/>
              </a:rPr>
              <a:t> </a:t>
            </a:r>
          </a:p>
          <a:p>
            <a:pPr fontAlgn="auto">
              <a:spcAft>
                <a:spcPts val="0"/>
              </a:spcAft>
              <a:buFont typeface="Arial" pitchFamily="34" charset="0"/>
              <a:buNone/>
              <a:defRPr/>
            </a:pPr>
            <a:endParaRPr lang="nl-NL" sz="1600" dirty="0">
              <a:ea typeface="+mn-ea"/>
              <a:cs typeface="+mn-cs"/>
            </a:endParaRPr>
          </a:p>
          <a:p>
            <a:pPr fontAlgn="auto">
              <a:spcAft>
                <a:spcPts val="0"/>
              </a:spcAft>
              <a:buFont typeface="Arial" pitchFamily="34" charset="0"/>
              <a:buNone/>
              <a:defRPr/>
            </a:pPr>
            <a:r>
              <a:rPr lang="nl-NL" sz="1600" smtClean="0">
                <a:ea typeface="+mn-ea"/>
                <a:cs typeface="+mn-cs"/>
              </a:rPr>
              <a:t>S.7</a:t>
            </a:r>
            <a:endParaRPr lang="en-US" sz="1600" dirty="0">
              <a:ea typeface="+mn-ea"/>
              <a:cs typeface="+mn-cs"/>
            </a:endParaRPr>
          </a:p>
          <a:p>
            <a:pPr fontAlgn="auto">
              <a:spcAft>
                <a:spcPts val="0"/>
              </a:spcAft>
              <a:buFont typeface="Arial" pitchFamily="34" charset="0"/>
              <a:buNone/>
              <a:defRPr/>
            </a:pPr>
            <a:endParaRPr lang="nl-NL" dirty="0">
              <a:ea typeface="+mn-ea"/>
              <a:cs typeface="+mn-cs"/>
            </a:endParaRPr>
          </a:p>
          <a:p>
            <a:pPr fontAlgn="auto">
              <a:spcAft>
                <a:spcPts val="0"/>
              </a:spcAft>
              <a:buFont typeface="Arial" pitchFamily="34" charset="0"/>
              <a:buNone/>
              <a:defRPr/>
            </a:pPr>
            <a:endParaRPr lang="en-GB" dirty="0">
              <a:ea typeface="+mn-ea"/>
              <a:cs typeface="+mn-cs"/>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5"/>
          <p:cNvSpPr txBox="1">
            <a:spLocks noChangeArrowheads="1"/>
          </p:cNvSpPr>
          <p:nvPr/>
        </p:nvSpPr>
        <p:spPr bwMode="auto">
          <a:xfrm>
            <a:off x="179388" y="1436688"/>
            <a:ext cx="4321175" cy="369887"/>
          </a:xfrm>
          <a:prstGeom prst="rect">
            <a:avLst/>
          </a:prstGeom>
          <a:noFill/>
          <a:ln w="9525">
            <a:noFill/>
            <a:miter lim="800000"/>
            <a:headEnd/>
            <a:tailEnd/>
          </a:ln>
          <a:effectLst/>
        </p:spPr>
        <p:txBody>
          <a:bodyPr lIns="0" tIns="0" rIns="0" bIns="0">
            <a:prstTxWarp prst="textNoShape">
              <a:avLst/>
            </a:prstTxWarp>
            <a:spAutoFit/>
          </a:bodyPr>
          <a:lstStyle/>
          <a:p>
            <a:pPr marL="180975" indent="-180975">
              <a:spcBef>
                <a:spcPct val="50000"/>
              </a:spcBef>
            </a:pPr>
            <a:endParaRPr lang="nl-NL" sz="2400"/>
          </a:p>
        </p:txBody>
      </p:sp>
      <p:sp>
        <p:nvSpPr>
          <p:cNvPr id="29698" name="Rectangle 6"/>
          <p:cNvSpPr>
            <a:spLocks noChangeArrowheads="1"/>
          </p:cNvSpPr>
          <p:nvPr/>
        </p:nvSpPr>
        <p:spPr bwMode="auto">
          <a:xfrm>
            <a:off x="468313" y="2247900"/>
            <a:ext cx="2808287" cy="1674813"/>
          </a:xfrm>
          <a:prstGeom prst="rect">
            <a:avLst/>
          </a:prstGeom>
          <a:noFill/>
          <a:ln w="9525">
            <a:noFill/>
            <a:miter lim="800000"/>
            <a:headEnd/>
            <a:tailEnd/>
          </a:ln>
          <a:effectLst/>
        </p:spPr>
        <p:txBody>
          <a:bodyPr wrap="none" lIns="0" tIns="0" rIns="0" bIns="0" anchor="ctr">
            <a:prstTxWarp prst="textNoShape">
              <a:avLst/>
            </a:prstTxWarp>
          </a:bodyPr>
          <a:lstStyle/>
          <a:p>
            <a:endParaRPr lang="en-US">
              <a:latin typeface="Calibri" pitchFamily="84" charset="0"/>
            </a:endParaRPr>
          </a:p>
        </p:txBody>
      </p:sp>
      <p:sp>
        <p:nvSpPr>
          <p:cNvPr id="29699" name="Rectangle 7"/>
          <p:cNvSpPr>
            <a:spLocks noChangeArrowheads="1"/>
          </p:cNvSpPr>
          <p:nvPr/>
        </p:nvSpPr>
        <p:spPr bwMode="auto">
          <a:xfrm>
            <a:off x="1258888" y="3113088"/>
            <a:ext cx="914400" cy="685800"/>
          </a:xfrm>
          <a:prstGeom prst="rect">
            <a:avLst/>
          </a:prstGeom>
          <a:noFill/>
          <a:ln w="9525">
            <a:noFill/>
            <a:miter lim="800000"/>
            <a:headEnd/>
            <a:tailEnd/>
          </a:ln>
          <a:effectLst/>
        </p:spPr>
        <p:txBody>
          <a:bodyPr wrap="none" lIns="0" tIns="0" rIns="0" bIns="0" anchor="ctr">
            <a:prstTxWarp prst="textNoShape">
              <a:avLst/>
            </a:prstTxWarp>
          </a:bodyPr>
          <a:lstStyle/>
          <a:p>
            <a:endParaRPr lang="en-US">
              <a:latin typeface="Calibri" pitchFamily="84" charset="0"/>
            </a:endParaRPr>
          </a:p>
        </p:txBody>
      </p:sp>
      <p:grpSp>
        <p:nvGrpSpPr>
          <p:cNvPr id="29700" name="Groep 9"/>
          <p:cNvGrpSpPr>
            <a:grpSpLocks/>
          </p:cNvGrpSpPr>
          <p:nvPr/>
        </p:nvGrpSpPr>
        <p:grpSpPr bwMode="auto">
          <a:xfrm>
            <a:off x="6624638" y="4217988"/>
            <a:ext cx="1516062" cy="696912"/>
            <a:chOff x="6615066" y="4217868"/>
            <a:chExt cx="1516652" cy="697693"/>
          </a:xfrm>
          <a:effectLst/>
        </p:grpSpPr>
        <p:pic>
          <p:nvPicPr>
            <p:cNvPr id="14"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5"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Tekstvak 11"/>
          <p:cNvSpPr txBox="1"/>
          <p:nvPr/>
        </p:nvSpPr>
        <p:spPr>
          <a:xfrm>
            <a:off x="1043608" y="233378"/>
            <a:ext cx="7344816" cy="4093428"/>
          </a:xfrm>
          <a:prstGeom prst="rect">
            <a:avLst/>
          </a:prstGeom>
          <a:blipFill dpi="0" rotWithShape="1">
            <a:blip r:embed="rId4" cstate="print">
              <a:alphaModFix amt="59000"/>
            </a:blip>
            <a:srcRect/>
            <a:stretch>
              <a:fillRect/>
            </a:stretch>
          </a:blipFill>
          <a:ln w="127000">
            <a:solidFill>
              <a:schemeClr val="bg2">
                <a:lumMod val="75000"/>
              </a:schemeClr>
            </a:solidFill>
          </a:ln>
          <a:effectLst>
            <a:outerShdw blurRad="368300" dist="330200" dir="3300000" sx="102000" sy="102000" algn="ctr" rotWithShape="0">
              <a:srgbClr val="000000">
                <a:alpha val="60000"/>
              </a:srgbClr>
            </a:outerShdw>
            <a:reflection blurRad="6350" stA="50000" endA="300" endPos="90000" dist="50800" dir="5400000" sy="-100000" algn="bl" rotWithShape="0"/>
          </a:effectLst>
          <a:scene3d>
            <a:camera prst="orthographicFront"/>
            <a:lightRig rig="threePt" dir="t"/>
          </a:scene3d>
          <a:sp3d>
            <a:bevelT/>
          </a:sp3d>
        </p:spPr>
        <p:txBody>
          <a:bodyPr wrap="square" rtlCol="0">
            <a:spAutoFit/>
          </a:bodyPr>
          <a:lstStyle/>
          <a:p>
            <a:endParaRPr lang="nl-NL" sz="2400" dirty="0" smtClean="0">
              <a:solidFill>
                <a:schemeClr val="bg1"/>
              </a:solidFill>
              <a:effectLst>
                <a:outerShdw blurRad="38100" dist="38100" dir="2700000" algn="tl">
                  <a:srgbClr val="000000">
                    <a:alpha val="43137"/>
                  </a:srgbClr>
                </a:outerShdw>
              </a:effectLst>
            </a:endParaRPr>
          </a:p>
          <a:p>
            <a:r>
              <a:rPr lang="nl-NL" sz="2400" dirty="0" smtClean="0">
                <a:solidFill>
                  <a:schemeClr val="bg1"/>
                </a:solidFill>
                <a:effectLst>
                  <a:outerShdw blurRad="38100" dist="38100" dir="2700000" algn="tl">
                    <a:srgbClr val="000000">
                      <a:alpha val="43137"/>
                    </a:srgbClr>
                  </a:outerShdw>
                </a:effectLst>
              </a:rPr>
              <a:t>‘Part of’ is </a:t>
            </a:r>
            <a:r>
              <a:rPr lang="nl-NL" sz="2400" dirty="0" err="1" smtClean="0">
                <a:solidFill>
                  <a:schemeClr val="bg1"/>
                </a:solidFill>
                <a:effectLst>
                  <a:outerShdw blurRad="38100" dist="38100" dir="2700000" algn="tl">
                    <a:srgbClr val="000000">
                      <a:alpha val="43137"/>
                    </a:srgbClr>
                  </a:outerShdw>
                </a:effectLst>
              </a:rPr>
              <a:t>an</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often</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occurring</a:t>
            </a:r>
            <a:r>
              <a:rPr lang="nl-NL" sz="2400" dirty="0" smtClean="0">
                <a:solidFill>
                  <a:schemeClr val="bg1"/>
                </a:solidFill>
                <a:effectLst>
                  <a:outerShdw blurRad="38100" dist="38100" dir="2700000" algn="tl">
                    <a:srgbClr val="000000">
                      <a:alpha val="43137"/>
                    </a:srgbClr>
                  </a:outerShdw>
                </a:effectLst>
              </a:rPr>
              <a:t> property: e.g., ‘</a:t>
            </a:r>
            <a:r>
              <a:rPr lang="nl-NL" sz="2400" dirty="0" err="1" smtClean="0">
                <a:solidFill>
                  <a:schemeClr val="bg1"/>
                </a:solidFill>
                <a:effectLst>
                  <a:outerShdw blurRad="38100" dist="38100" dir="2700000" algn="tl">
                    <a:srgbClr val="000000">
                      <a:alpha val="43137"/>
                    </a:srgbClr>
                  </a:outerShdw>
                </a:effectLst>
              </a:rPr>
              <a:t>nose</a:t>
            </a:r>
            <a:r>
              <a:rPr lang="nl-NL" sz="2400" dirty="0" smtClean="0">
                <a:solidFill>
                  <a:schemeClr val="bg1"/>
                </a:solidFill>
                <a:effectLst>
                  <a:outerShdw blurRad="38100" dist="38100" dir="2700000" algn="tl">
                    <a:srgbClr val="000000">
                      <a:alpha val="43137"/>
                    </a:srgbClr>
                  </a:outerShdw>
                </a:effectLst>
              </a:rPr>
              <a:t>’ is part of a face. The </a:t>
            </a:r>
            <a:r>
              <a:rPr lang="nl-NL" sz="2400" dirty="0" err="1" smtClean="0">
                <a:solidFill>
                  <a:schemeClr val="bg1"/>
                </a:solidFill>
                <a:effectLst>
                  <a:outerShdw blurRad="38100" dist="38100" dir="2700000" algn="tl">
                    <a:srgbClr val="000000">
                      <a:alpha val="43137"/>
                    </a:srgbClr>
                  </a:outerShdw>
                </a:effectLst>
              </a:rPr>
              <a:t>opposite</a:t>
            </a:r>
            <a:r>
              <a:rPr lang="nl-NL" sz="2400" dirty="0" smtClean="0">
                <a:solidFill>
                  <a:schemeClr val="bg1"/>
                </a:solidFill>
                <a:effectLst>
                  <a:outerShdw blurRad="38100" dist="38100" dir="2700000" algn="tl">
                    <a:srgbClr val="000000">
                      <a:alpha val="43137"/>
                    </a:srgbClr>
                  </a:outerShdw>
                </a:effectLst>
              </a:rPr>
              <a:t> of ‘part of’ is ‘has a’: a face </a:t>
            </a:r>
            <a:r>
              <a:rPr lang="nl-NL" sz="2400" i="1" dirty="0" smtClean="0">
                <a:solidFill>
                  <a:schemeClr val="bg1"/>
                </a:solidFill>
                <a:effectLst>
                  <a:outerShdw blurRad="38100" dist="38100" dir="2700000" algn="tl">
                    <a:srgbClr val="000000">
                      <a:alpha val="43137"/>
                    </a:srgbClr>
                  </a:outerShdw>
                </a:effectLst>
              </a:rPr>
              <a:t>has a</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nose</a:t>
            </a:r>
            <a:r>
              <a:rPr lang="nl-NL" sz="2400" dirty="0" smtClean="0">
                <a:solidFill>
                  <a:schemeClr val="bg1"/>
                </a:solidFill>
                <a:effectLst>
                  <a:outerShdw blurRad="38100" dist="38100" dir="2700000" algn="tl">
                    <a:srgbClr val="000000">
                      <a:alpha val="43137"/>
                    </a:srgbClr>
                  </a:outerShdw>
                </a:effectLst>
              </a:rPr>
              <a:t>.</a:t>
            </a:r>
          </a:p>
          <a:p>
            <a:endParaRPr lang="nl-NL" sz="2400" dirty="0" smtClean="0">
              <a:solidFill>
                <a:schemeClr val="bg1"/>
              </a:solidFill>
              <a:effectLst>
                <a:outerShdw blurRad="38100" dist="38100" dir="2700000" algn="tl">
                  <a:srgbClr val="000000">
                    <a:alpha val="43137"/>
                  </a:srgbClr>
                </a:outerShdw>
              </a:effectLst>
            </a:endParaRPr>
          </a:p>
          <a:p>
            <a:pPr marL="457200" indent="-457200">
              <a:buFont typeface="+mj-lt"/>
              <a:buAutoNum type="arabicPeriod"/>
            </a:pPr>
            <a:r>
              <a:rPr lang="nl-NL" sz="2400" dirty="0" err="1" smtClean="0">
                <a:solidFill>
                  <a:schemeClr val="bg1"/>
                </a:solidFill>
                <a:effectLst>
                  <a:outerShdw blurRad="38100" dist="38100" dir="2700000" algn="tl">
                    <a:srgbClr val="000000">
                      <a:alpha val="43137"/>
                    </a:srgbClr>
                  </a:outerShdw>
                </a:effectLst>
              </a:rPr>
              <a:t>What</a:t>
            </a:r>
            <a:r>
              <a:rPr lang="nl-NL" sz="2400" dirty="0" smtClean="0">
                <a:solidFill>
                  <a:schemeClr val="bg1"/>
                </a:solidFill>
                <a:effectLst>
                  <a:outerShdw blurRad="38100" dist="38100" dir="2700000" algn="tl">
                    <a:srgbClr val="000000">
                      <a:alpha val="43137"/>
                    </a:srgbClr>
                  </a:outerShdw>
                </a:effectLst>
              </a:rPr>
              <a:t> is the type of the </a:t>
            </a:r>
            <a:r>
              <a:rPr lang="nl-NL" sz="2400" dirty="0" err="1" smtClean="0">
                <a:solidFill>
                  <a:schemeClr val="bg1"/>
                </a:solidFill>
                <a:effectLst>
                  <a:outerShdw blurRad="38100" dist="38100" dir="2700000" algn="tl">
                    <a:srgbClr val="000000">
                      <a:alpha val="43137"/>
                    </a:srgbClr>
                  </a:outerShdw>
                </a:effectLst>
              </a:rPr>
              <a:t>properties</a:t>
            </a:r>
            <a:r>
              <a:rPr lang="nl-NL" sz="2400" dirty="0" smtClean="0">
                <a:solidFill>
                  <a:schemeClr val="bg1"/>
                </a:solidFill>
                <a:effectLst>
                  <a:outerShdw blurRad="38100" dist="38100" dir="2700000" algn="tl">
                    <a:srgbClr val="000000">
                      <a:alpha val="43137"/>
                    </a:srgbClr>
                  </a:outerShdw>
                </a:effectLst>
              </a:rPr>
              <a:t> ‘part of’ </a:t>
            </a:r>
            <a:r>
              <a:rPr lang="nl-NL" sz="2400" dirty="0" err="1" smtClean="0">
                <a:solidFill>
                  <a:schemeClr val="bg1"/>
                </a:solidFill>
                <a:effectLst>
                  <a:outerShdw blurRad="38100" dist="38100" dir="2700000" algn="tl">
                    <a:srgbClr val="000000">
                      <a:alpha val="43137"/>
                    </a:srgbClr>
                  </a:outerShdw>
                </a:effectLst>
              </a:rPr>
              <a:t>and</a:t>
            </a:r>
            <a:r>
              <a:rPr lang="nl-NL" sz="2400" dirty="0" smtClean="0">
                <a:solidFill>
                  <a:schemeClr val="bg1"/>
                </a:solidFill>
                <a:effectLst>
                  <a:outerShdw blurRad="38100" dist="38100" dir="2700000" algn="tl">
                    <a:srgbClr val="000000">
                      <a:alpha val="43137"/>
                    </a:srgbClr>
                  </a:outerShdw>
                </a:effectLst>
              </a:rPr>
              <a:t> ‘has a’?</a:t>
            </a:r>
          </a:p>
          <a:p>
            <a:pPr marL="457200" indent="-457200">
              <a:buFont typeface="+mj-lt"/>
              <a:buAutoNum type="arabicPeriod"/>
            </a:pPr>
            <a:endParaRPr lang="nl-NL" sz="2400" dirty="0">
              <a:solidFill>
                <a:schemeClr val="bg1"/>
              </a:solidFill>
              <a:effectLst>
                <a:outerShdw blurRad="38100" dist="38100" dir="2700000" algn="tl">
                  <a:srgbClr val="000000">
                    <a:alpha val="43137"/>
                  </a:srgbClr>
                </a:outerShdw>
              </a:effectLst>
            </a:endParaRPr>
          </a:p>
          <a:p>
            <a:pPr marL="457200" indent="-457200">
              <a:buFont typeface="+mj-lt"/>
              <a:buAutoNum type="arabicPeriod"/>
            </a:pPr>
            <a:r>
              <a:rPr lang="nl-NL" sz="2400" dirty="0" err="1" smtClean="0">
                <a:solidFill>
                  <a:schemeClr val="bg1"/>
                </a:solidFill>
                <a:effectLst>
                  <a:outerShdw blurRad="38100" dist="38100" dir="2700000" algn="tl">
                    <a:srgbClr val="000000">
                      <a:alpha val="43137"/>
                    </a:srgbClr>
                  </a:outerShdw>
                </a:effectLst>
              </a:rPr>
              <a:t>Give</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another</a:t>
            </a:r>
            <a:r>
              <a:rPr lang="nl-NL" sz="2400" dirty="0" smtClean="0">
                <a:solidFill>
                  <a:schemeClr val="bg1"/>
                </a:solidFill>
                <a:effectLst>
                  <a:outerShdw blurRad="38100" dist="38100" dir="2700000" algn="tl">
                    <a:srgbClr val="000000">
                      <a:alpha val="43137"/>
                    </a:srgbClr>
                  </a:outerShdw>
                </a:effectLst>
              </a:rPr>
              <a:t> example of </a:t>
            </a:r>
            <a:r>
              <a:rPr lang="nl-NL" sz="2400" dirty="0" err="1" smtClean="0">
                <a:solidFill>
                  <a:schemeClr val="bg1"/>
                </a:solidFill>
                <a:effectLst>
                  <a:outerShdw blurRad="38100" dist="38100" dir="2700000" algn="tl">
                    <a:srgbClr val="000000">
                      <a:alpha val="43137"/>
                    </a:srgbClr>
                  </a:outerShdw>
                </a:effectLst>
              </a:rPr>
              <a:t>two</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properties</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that</a:t>
            </a:r>
            <a:r>
              <a:rPr lang="nl-NL" sz="2400" dirty="0" smtClean="0">
                <a:solidFill>
                  <a:schemeClr val="bg1"/>
                </a:solidFill>
                <a:effectLst>
                  <a:outerShdw blurRad="38100" dist="38100" dir="2700000" algn="tl">
                    <a:srgbClr val="000000">
                      <a:alpha val="43137"/>
                    </a:srgbClr>
                  </a:outerShdw>
                </a:effectLst>
              </a:rPr>
              <a:t> are </a:t>
            </a:r>
            <a:r>
              <a:rPr lang="nl-NL" sz="2400" dirty="0" err="1" smtClean="0">
                <a:solidFill>
                  <a:schemeClr val="bg1"/>
                </a:solidFill>
                <a:effectLst>
                  <a:outerShdw blurRad="38100" dist="38100" dir="2700000" algn="tl">
                    <a:srgbClr val="000000">
                      <a:alpha val="43137"/>
                    </a:srgbClr>
                  </a:outerShdw>
                </a:effectLst>
              </a:rPr>
              <a:t>each</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other’s</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opposites</a:t>
            </a:r>
            <a:r>
              <a:rPr lang="nl-NL" sz="2400" dirty="0" smtClean="0">
                <a:solidFill>
                  <a:schemeClr val="bg1"/>
                </a:solidFill>
                <a:effectLst>
                  <a:outerShdw blurRad="38100" dist="38100" dir="2700000" algn="tl">
                    <a:srgbClr val="000000">
                      <a:alpha val="43137"/>
                    </a:srgbClr>
                  </a:outerShdw>
                </a:effectLst>
              </a:rPr>
              <a:t>.</a:t>
            </a:r>
            <a:endParaRPr lang="nl-NL" sz="2000" dirty="0" smtClean="0">
              <a:solidFill>
                <a:schemeClr val="bg1"/>
              </a:solidFill>
              <a:effectLst>
                <a:outerShdw blurRad="38100" dist="38100" dir="2700000" algn="tl">
                  <a:srgbClr val="000000">
                    <a:alpha val="43137"/>
                  </a:srgbClr>
                </a:outerShdw>
              </a:effectLst>
            </a:endParaRPr>
          </a:p>
          <a:p>
            <a:r>
              <a:rPr lang="nl-NL" sz="2000" dirty="0" smtClean="0">
                <a:solidFill>
                  <a:schemeClr val="bg1"/>
                </a:solidFill>
                <a:effectLst>
                  <a:outerShdw blurRad="38100" dist="38100" dir="2700000" algn="tl">
                    <a:srgbClr val="000000">
                      <a:alpha val="43137"/>
                    </a:srgbClr>
                  </a:outerShdw>
                </a:effectLst>
              </a:rPr>
              <a:t> </a:t>
            </a:r>
            <a:endParaRPr lang="en-US" sz="2000" dirty="0">
              <a:solidFill>
                <a:schemeClr val="bg1"/>
              </a:solidFill>
              <a:effectLst>
                <a:outerShdw blurRad="38100" dist="38100" dir="2700000" algn="tl">
                  <a:srgbClr val="000000">
                    <a:alpha val="43137"/>
                  </a:srgbClr>
                </a:outerShdw>
              </a:effectLst>
            </a:endParaRPr>
          </a:p>
        </p:txBody>
      </p:sp>
      <p:sp>
        <p:nvSpPr>
          <p:cNvPr id="13" name="Tekstvak 12"/>
          <p:cNvSpPr txBox="1"/>
          <p:nvPr/>
        </p:nvSpPr>
        <p:spPr>
          <a:xfrm>
            <a:off x="3740332" y="24622"/>
            <a:ext cx="1878470" cy="461665"/>
          </a:xfrm>
          <a:prstGeom prst="rect">
            <a:avLst/>
          </a:prstGeom>
          <a:gradFill>
            <a:gsLst>
              <a:gs pos="0">
                <a:schemeClr val="bg2">
                  <a:lumMod val="75000"/>
                </a:schemeClr>
              </a:gs>
              <a:gs pos="38000">
                <a:schemeClr val="bg2">
                  <a:lumMod val="90000"/>
                </a:schemeClr>
              </a:gs>
              <a:gs pos="100000">
                <a:schemeClr val="bg2">
                  <a:lumMod val="50000"/>
                </a:schemeClr>
              </a:gs>
            </a:gsLst>
            <a:lin ang="5400000" scaled="1"/>
          </a:gradFill>
          <a:effectLst>
            <a:outerShdw blurRad="508000" dist="152400" dir="4500000" sx="88000" sy="88000" algn="ctr" rotWithShape="0">
              <a:srgbClr val="000000">
                <a:alpha val="54000"/>
              </a:srgbClr>
            </a:outerShdw>
          </a:effectLst>
          <a:scene3d>
            <a:camera prst="obliqueTopLeft"/>
            <a:lightRig rig="threePt" dir="t"/>
          </a:scene3d>
          <a:sp3d>
            <a:bevelT prst="angle"/>
          </a:sp3d>
        </p:spPr>
        <p:txBody>
          <a:bodyPr wrap="square" rtlCol="0">
            <a:spAutoFit/>
          </a:bodyPr>
          <a:lstStyle/>
          <a:p>
            <a:pPr algn="ctr"/>
            <a:r>
              <a:rPr lang="nl-NL" sz="2400" b="1" dirty="0" smtClean="0">
                <a:solidFill>
                  <a:schemeClr val="bg1"/>
                </a:solidFill>
                <a:effectLst>
                  <a:outerShdw blurRad="38100" dist="38100" dir="2700000" algn="tl">
                    <a:srgbClr val="000000">
                      <a:alpha val="43137"/>
                    </a:srgbClr>
                  </a:outerShdw>
                </a:effectLst>
              </a:rPr>
              <a:t>QUIZ</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2528196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7"/>
          <p:cNvSpPr txBox="1">
            <a:spLocks noChangeArrowheads="1"/>
          </p:cNvSpPr>
          <p:nvPr/>
        </p:nvSpPr>
        <p:spPr bwMode="auto">
          <a:xfrm>
            <a:off x="2195513" y="1544638"/>
            <a:ext cx="4321175" cy="368300"/>
          </a:xfrm>
          <a:prstGeom prst="rect">
            <a:avLst/>
          </a:prstGeom>
          <a:noFill/>
          <a:ln w="9525">
            <a:noFill/>
            <a:miter lim="800000"/>
            <a:headEnd/>
            <a:tailEnd/>
          </a:ln>
          <a:effectLst/>
        </p:spPr>
        <p:txBody>
          <a:bodyPr lIns="0" tIns="0" rIns="0" bIns="0">
            <a:prstTxWarp prst="textNoShape">
              <a:avLst/>
            </a:prstTxWarp>
            <a:spAutoFit/>
          </a:bodyPr>
          <a:lstStyle/>
          <a:p>
            <a:pPr marL="180975" indent="-180975">
              <a:spcBef>
                <a:spcPct val="50000"/>
              </a:spcBef>
            </a:pPr>
            <a:endParaRPr lang="nl-NL" sz="2400">
              <a:effectLst>
                <a:outerShdw blurRad="38100" dist="38100" dir="2700000" algn="tl">
                  <a:srgbClr val="000000">
                    <a:alpha val="43137"/>
                  </a:srgbClr>
                </a:outerShdw>
              </a:effectLst>
            </a:endParaRPr>
          </a:p>
        </p:txBody>
      </p:sp>
      <p:sp>
        <p:nvSpPr>
          <p:cNvPr id="31746" name="Rectangle 8"/>
          <p:cNvSpPr>
            <a:spLocks noChangeArrowheads="1"/>
          </p:cNvSpPr>
          <p:nvPr/>
        </p:nvSpPr>
        <p:spPr bwMode="auto">
          <a:xfrm>
            <a:off x="468313" y="2247900"/>
            <a:ext cx="2808287" cy="1674813"/>
          </a:xfrm>
          <a:prstGeom prst="rect">
            <a:avLst/>
          </a:prstGeom>
          <a:noFill/>
          <a:ln w="9525">
            <a:noFill/>
            <a:miter lim="800000"/>
            <a:headEnd/>
            <a:tailEnd/>
          </a:ln>
          <a:effectLst/>
        </p:spPr>
        <p:txBody>
          <a:bodyPr wrap="none" lIns="0" tIns="0" rIns="0" bIns="0" anchor="ctr">
            <a:prstTxWarp prst="textNoShape">
              <a:avLst/>
            </a:prstTxWarp>
          </a:bodyPr>
          <a:lstStyle/>
          <a:p>
            <a:endParaRPr lang="en-US">
              <a:effectLst>
                <a:outerShdw blurRad="38100" dist="38100" dir="2700000" algn="tl">
                  <a:srgbClr val="000000">
                    <a:alpha val="43137"/>
                  </a:srgbClr>
                </a:outerShdw>
              </a:effectLst>
              <a:latin typeface="Calibri" pitchFamily="84" charset="0"/>
            </a:endParaRPr>
          </a:p>
        </p:txBody>
      </p:sp>
      <p:sp>
        <p:nvSpPr>
          <p:cNvPr id="31747" name="Rectangle 9"/>
          <p:cNvSpPr>
            <a:spLocks noChangeArrowheads="1"/>
          </p:cNvSpPr>
          <p:nvPr/>
        </p:nvSpPr>
        <p:spPr bwMode="auto">
          <a:xfrm>
            <a:off x="1258888" y="3113088"/>
            <a:ext cx="914400" cy="685800"/>
          </a:xfrm>
          <a:prstGeom prst="rect">
            <a:avLst/>
          </a:prstGeom>
          <a:noFill/>
          <a:ln w="9525">
            <a:noFill/>
            <a:miter lim="800000"/>
            <a:headEnd/>
            <a:tailEnd/>
          </a:ln>
          <a:effectLst/>
        </p:spPr>
        <p:txBody>
          <a:bodyPr wrap="none" lIns="0" tIns="0" rIns="0" bIns="0" anchor="ctr">
            <a:prstTxWarp prst="textNoShape">
              <a:avLst/>
            </a:prstTxWarp>
          </a:bodyPr>
          <a:lstStyle/>
          <a:p>
            <a:endParaRPr lang="en-US">
              <a:effectLst>
                <a:outerShdw blurRad="38100" dist="38100" dir="2700000" algn="tl">
                  <a:srgbClr val="000000">
                    <a:alpha val="43137"/>
                  </a:srgbClr>
                </a:outerShdw>
              </a:effectLst>
              <a:latin typeface="Calibri" pitchFamily="84" charset="0"/>
            </a:endParaRPr>
          </a:p>
        </p:txBody>
      </p:sp>
      <p:grpSp>
        <p:nvGrpSpPr>
          <p:cNvPr id="31748" name="Groep 9"/>
          <p:cNvGrpSpPr>
            <a:grpSpLocks/>
          </p:cNvGrpSpPr>
          <p:nvPr/>
        </p:nvGrpSpPr>
        <p:grpSpPr bwMode="auto">
          <a:xfrm>
            <a:off x="6624638" y="4217988"/>
            <a:ext cx="1516062" cy="696912"/>
            <a:chOff x="6615066" y="4217868"/>
            <a:chExt cx="1516652" cy="697693"/>
          </a:xfrm>
          <a:effectLst/>
        </p:grpSpPr>
        <p:pic>
          <p:nvPicPr>
            <p:cNvPr id="19"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20"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Tekstvak 20"/>
          <p:cNvSpPr txBox="1"/>
          <p:nvPr/>
        </p:nvSpPr>
        <p:spPr>
          <a:xfrm>
            <a:off x="194400" y="194400"/>
            <a:ext cx="9180513" cy="3847207"/>
          </a:xfrm>
          <a:prstGeom prst="rect">
            <a:avLst/>
          </a:prstGeom>
          <a:noFill/>
          <a:effectLst/>
        </p:spPr>
        <p:txBody>
          <a:bodyPr>
            <a:spAutoFit/>
          </a:bodyPr>
          <a:lstStyle/>
          <a:p>
            <a:pPr fontAlgn="auto">
              <a:spcBef>
                <a:spcPts val="0"/>
              </a:spcBef>
              <a:spcAft>
                <a:spcPts val="0"/>
              </a:spcAft>
              <a:defRPr/>
            </a:pPr>
            <a:r>
              <a:rPr lang="nl-NL" sz="4000" dirty="0" err="1" smtClean="0">
                <a:solidFill>
                  <a:schemeClr val="tx2">
                    <a:lumMod val="60000"/>
                    <a:lumOff val="40000"/>
                  </a:schemeClr>
                </a:solidFill>
                <a:effectLst>
                  <a:outerShdw blurRad="38100" dist="38100" dir="2700000" algn="tl">
                    <a:srgbClr val="000000">
                      <a:alpha val="43137"/>
                    </a:srgbClr>
                  </a:outerShdw>
                </a:effectLst>
                <a:latin typeface="+mn-lt"/>
                <a:ea typeface="+mn-ea"/>
                <a:cs typeface="+mn-cs"/>
              </a:rPr>
              <a:t>relation</a:t>
            </a:r>
            <a:r>
              <a:rPr lang="nl-NL" sz="4000" dirty="0">
                <a:solidFill>
                  <a:schemeClr val="bg1"/>
                </a:solidFill>
                <a:effectLst>
                  <a:outerShdw blurRad="38100" dist="38100" dir="2700000" algn="tl">
                    <a:srgbClr val="000000">
                      <a:alpha val="43137"/>
                    </a:srgbClr>
                  </a:outerShdw>
                </a:effectLst>
                <a:latin typeface="+mn-lt"/>
                <a:ea typeface="+mn-ea"/>
                <a:cs typeface="+mn-cs"/>
              </a:rPr>
              <a:t>:</a:t>
            </a:r>
          </a:p>
          <a:p>
            <a:pPr fontAlgn="auto">
              <a:spcBef>
                <a:spcPts val="0"/>
              </a:spcBef>
              <a:spcAft>
                <a:spcPts val="0"/>
              </a:spcAft>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express</a:t>
            </a:r>
            <a:r>
              <a:rPr lang="nl-NL" sz="4000" dirty="0">
                <a:solidFill>
                  <a:schemeClr val="bg1"/>
                </a:solidFill>
                <a:effectLst>
                  <a:outerShdw blurRad="38100" dist="38100" dir="2700000" algn="tl">
                    <a:srgbClr val="000000">
                      <a:alpha val="43137"/>
                    </a:srgbClr>
                  </a:outerShdw>
                </a:effectLst>
                <a:latin typeface="+mn-lt"/>
                <a:ea typeface="+mn-ea"/>
                <a:cs typeface="+mn-cs"/>
              </a:rPr>
              <a:t> the </a:t>
            </a:r>
            <a:r>
              <a:rPr lang="nl-NL" sz="4000" dirty="0" err="1">
                <a:solidFill>
                  <a:schemeClr val="bg1"/>
                </a:solidFill>
                <a:effectLst>
                  <a:outerShdw blurRad="38100" dist="38100" dir="2700000" algn="tl">
                    <a:srgbClr val="000000">
                      <a:alpha val="43137"/>
                    </a:srgbClr>
                  </a:outerShdw>
                </a:effectLst>
                <a:latin typeface="+mn-lt"/>
                <a:ea typeface="+mn-ea"/>
                <a:cs typeface="+mn-cs"/>
              </a:rPr>
              <a:t>connection</a:t>
            </a:r>
            <a:r>
              <a:rPr lang="nl-NL" sz="4000" dirty="0">
                <a:solidFill>
                  <a:schemeClr val="bg1"/>
                </a:solidFill>
                <a:effectLst>
                  <a:outerShdw blurRad="38100" dist="38100" dir="2700000" algn="tl">
                    <a:srgbClr val="000000">
                      <a:alpha val="43137"/>
                    </a:srgbClr>
                  </a:outerShdw>
                </a:effectLst>
                <a:latin typeface="+mn-lt"/>
                <a:ea typeface="+mn-ea"/>
                <a:cs typeface="+mn-cs"/>
              </a:rPr>
              <a:t> </a:t>
            </a:r>
          </a:p>
          <a:p>
            <a:pPr fontAlgn="auto">
              <a:spcBef>
                <a:spcPts val="0"/>
              </a:spcBef>
              <a:spcAft>
                <a:spcPts val="0"/>
              </a:spcAft>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from</a:t>
            </a:r>
            <a:r>
              <a:rPr lang="nl-NL" sz="4000" dirty="0">
                <a:solidFill>
                  <a:schemeClr val="bg1"/>
                </a:solidFill>
                <a:effectLst>
                  <a:outerShdw blurRad="38100" dist="38100" dir="2700000" algn="tl">
                    <a:srgbClr val="000000">
                      <a:alpha val="43137"/>
                    </a:srgbClr>
                  </a:outerShdw>
                </a:effectLst>
                <a:latin typeface="+mn-lt"/>
                <a:ea typeface="+mn-ea"/>
                <a:cs typeface="+mn-cs"/>
              </a:rPr>
              <a:t> concept 1 </a:t>
            </a:r>
            <a:r>
              <a:rPr lang="nl-NL" sz="4000" dirty="0" err="1">
                <a:solidFill>
                  <a:schemeClr val="bg1"/>
                </a:solidFill>
                <a:effectLst>
                  <a:outerShdw blurRad="38100" dist="38100" dir="2700000" algn="tl">
                    <a:srgbClr val="000000">
                      <a:alpha val="43137"/>
                    </a:srgbClr>
                  </a:outerShdw>
                </a:effectLst>
                <a:latin typeface="+mn-lt"/>
                <a:ea typeface="+mn-ea"/>
                <a:cs typeface="+mn-cs"/>
              </a:rPr>
              <a:t>to</a:t>
            </a:r>
            <a:r>
              <a:rPr lang="nl-NL" sz="4000" dirty="0">
                <a:solidFill>
                  <a:schemeClr val="bg1"/>
                </a:solidFill>
                <a:effectLst>
                  <a:outerShdw blurRad="38100" dist="38100" dir="2700000" algn="tl">
                    <a:srgbClr val="000000">
                      <a:alpha val="43137"/>
                    </a:srgbClr>
                  </a:outerShdw>
                </a:effectLst>
                <a:latin typeface="+mn-lt"/>
                <a:ea typeface="+mn-ea"/>
                <a:cs typeface="+mn-cs"/>
              </a:rPr>
              <a:t> concept 2</a:t>
            </a:r>
          </a:p>
          <a:p>
            <a:pPr fontAlgn="auto">
              <a:spcBef>
                <a:spcPct val="50000"/>
              </a:spcBef>
              <a:spcAft>
                <a:spcPts val="0"/>
              </a:spcAft>
              <a:defRPr/>
            </a:pPr>
            <a:r>
              <a:rPr lang="nl-NL" sz="2800" dirty="0" err="1">
                <a:solidFill>
                  <a:schemeClr val="tx2">
                    <a:lumMod val="60000"/>
                    <a:lumOff val="40000"/>
                  </a:schemeClr>
                </a:solidFill>
                <a:effectLst>
                  <a:outerShdw blurRad="38100" dist="38100" dir="2700000" algn="tl">
                    <a:srgbClr val="000000">
                      <a:alpha val="43137"/>
                    </a:srgbClr>
                  </a:outerShdw>
                </a:effectLst>
                <a:latin typeface="+mn-lt"/>
                <a:ea typeface="+mn-ea"/>
                <a:cs typeface="+mn-cs"/>
              </a:rPr>
              <a:t>prepositions</a:t>
            </a:r>
            <a:r>
              <a:rPr lang="nl-NL" sz="2800" dirty="0">
                <a:solidFill>
                  <a:schemeClr val="tx2">
                    <a:lumMod val="60000"/>
                    <a:lumOff val="40000"/>
                  </a:schemeClr>
                </a:solidFill>
                <a:effectLst>
                  <a:outerShdw blurRad="38100" dist="38100" dir="2700000" algn="tl">
                    <a:srgbClr val="000000">
                      <a:alpha val="43137"/>
                    </a:srgbClr>
                  </a:outerShdw>
                </a:effectLst>
                <a:latin typeface="+mn-lt"/>
                <a:ea typeface="+mn-ea"/>
                <a:cs typeface="+mn-cs"/>
              </a:rPr>
              <a:t> </a:t>
            </a:r>
            <a:r>
              <a:rPr lang="nl-NL" sz="2800" dirty="0">
                <a:solidFill>
                  <a:schemeClr val="bg1"/>
                </a:solidFill>
                <a:effectLst>
                  <a:outerShdw blurRad="38100" dist="38100" dir="2700000" algn="tl">
                    <a:srgbClr val="000000">
                      <a:alpha val="43137"/>
                    </a:srgbClr>
                  </a:outerShdw>
                </a:effectLst>
                <a:latin typeface="+mn-lt"/>
                <a:ea typeface="+mn-ea"/>
                <a:cs typeface="+mn-cs"/>
              </a:rPr>
              <a:t>(on, </a:t>
            </a:r>
            <a:r>
              <a:rPr lang="nl-NL" sz="2800" dirty="0" err="1">
                <a:solidFill>
                  <a:schemeClr val="bg1"/>
                </a:solidFill>
                <a:effectLst>
                  <a:outerShdw blurRad="38100" dist="38100" dir="2700000" algn="tl">
                    <a:srgbClr val="000000">
                      <a:alpha val="43137"/>
                    </a:srgbClr>
                  </a:outerShdw>
                </a:effectLst>
                <a:latin typeface="+mn-lt"/>
                <a:ea typeface="+mn-ea"/>
                <a:cs typeface="+mn-cs"/>
              </a:rPr>
              <a:t>near</a:t>
            </a:r>
            <a:r>
              <a:rPr lang="nl-NL" sz="2800" dirty="0">
                <a:solidFill>
                  <a:schemeClr val="bg1"/>
                </a:solidFill>
                <a:effectLst>
                  <a:outerShdw blurRad="38100" dist="38100" dir="2700000" algn="tl">
                    <a:srgbClr val="000000">
                      <a:alpha val="43137"/>
                    </a:srgbClr>
                  </a:outerShdw>
                </a:effectLst>
                <a:latin typeface="+mn-lt"/>
                <a:ea typeface="+mn-ea"/>
                <a:cs typeface="+mn-cs"/>
              </a:rPr>
              <a:t>, </a:t>
            </a:r>
            <a:r>
              <a:rPr lang="nl-NL" sz="2800" dirty="0" err="1">
                <a:solidFill>
                  <a:schemeClr val="bg1"/>
                </a:solidFill>
                <a:effectLst>
                  <a:outerShdw blurRad="38100" dist="38100" dir="2700000" algn="tl">
                    <a:srgbClr val="000000">
                      <a:alpha val="43137"/>
                    </a:srgbClr>
                  </a:outerShdw>
                </a:effectLst>
                <a:latin typeface="+mn-lt"/>
                <a:ea typeface="+mn-ea"/>
                <a:cs typeface="+mn-cs"/>
              </a:rPr>
              <a:t>behind</a:t>
            </a:r>
            <a:r>
              <a:rPr lang="nl-NL" sz="2800" dirty="0">
                <a:solidFill>
                  <a:schemeClr val="bg1"/>
                </a:solidFill>
                <a:effectLst>
                  <a:outerShdw blurRad="38100" dist="38100" dir="2700000" algn="tl">
                    <a:srgbClr val="000000">
                      <a:alpha val="43137"/>
                    </a:srgbClr>
                  </a:outerShdw>
                </a:effectLst>
                <a:latin typeface="+mn-lt"/>
                <a:ea typeface="+mn-ea"/>
                <a:cs typeface="+mn-cs"/>
              </a:rPr>
              <a:t>, …)</a:t>
            </a:r>
          </a:p>
          <a:p>
            <a:pPr fontAlgn="auto">
              <a:spcBef>
                <a:spcPct val="50000"/>
              </a:spcBef>
              <a:spcAft>
                <a:spcPts val="0"/>
              </a:spcAft>
              <a:defRPr/>
            </a:pPr>
            <a:r>
              <a:rPr lang="nl-NL" sz="2800" dirty="0" err="1">
                <a:solidFill>
                  <a:schemeClr val="tx2">
                    <a:lumMod val="60000"/>
                    <a:lumOff val="40000"/>
                  </a:schemeClr>
                </a:solidFill>
                <a:effectLst>
                  <a:outerShdw blurRad="38100" dist="38100" dir="2700000" algn="tl">
                    <a:srgbClr val="000000">
                      <a:alpha val="43137"/>
                    </a:srgbClr>
                  </a:outerShdw>
                </a:effectLst>
                <a:latin typeface="+mn-lt"/>
                <a:ea typeface="+mn-ea"/>
                <a:cs typeface="+mn-cs"/>
              </a:rPr>
              <a:t>verbs</a:t>
            </a:r>
            <a:r>
              <a:rPr lang="nl-NL" sz="2800" dirty="0">
                <a:solidFill>
                  <a:schemeClr val="tx2">
                    <a:lumMod val="60000"/>
                    <a:lumOff val="40000"/>
                  </a:schemeClr>
                </a:solidFill>
                <a:effectLst>
                  <a:outerShdw blurRad="38100" dist="38100" dir="2700000" algn="tl">
                    <a:srgbClr val="000000">
                      <a:alpha val="43137"/>
                    </a:srgbClr>
                  </a:outerShdw>
                </a:effectLst>
                <a:latin typeface="+mn-lt"/>
                <a:ea typeface="+mn-ea"/>
                <a:cs typeface="+mn-cs"/>
              </a:rPr>
              <a:t> </a:t>
            </a:r>
            <a:r>
              <a:rPr lang="nl-NL" sz="2800" dirty="0">
                <a:solidFill>
                  <a:schemeClr val="bg1"/>
                </a:solidFill>
                <a:effectLst>
                  <a:outerShdw blurRad="38100" dist="38100" dir="2700000" algn="tl">
                    <a:srgbClr val="000000">
                      <a:alpha val="43137"/>
                    </a:srgbClr>
                  </a:outerShdw>
                </a:effectLst>
                <a:latin typeface="+mn-lt"/>
                <a:ea typeface="+mn-ea"/>
                <a:cs typeface="+mn-cs"/>
              </a:rPr>
              <a:t>(</a:t>
            </a:r>
            <a:r>
              <a:rPr lang="nl-NL" sz="2800" dirty="0" err="1">
                <a:solidFill>
                  <a:schemeClr val="bg1"/>
                </a:solidFill>
                <a:effectLst>
                  <a:outerShdw blurRad="38100" dist="38100" dir="2700000" algn="tl">
                    <a:srgbClr val="000000">
                      <a:alpha val="43137"/>
                    </a:srgbClr>
                  </a:outerShdw>
                </a:effectLst>
                <a:latin typeface="+mn-lt"/>
                <a:ea typeface="+mn-ea"/>
                <a:cs typeface="+mn-cs"/>
              </a:rPr>
              <a:t>to</a:t>
            </a:r>
            <a:r>
              <a:rPr lang="nl-NL" sz="2800" dirty="0">
                <a:solidFill>
                  <a:schemeClr val="bg1"/>
                </a:solidFill>
                <a:effectLst>
                  <a:outerShdw blurRad="38100" dist="38100" dir="2700000" algn="tl">
                    <a:srgbClr val="000000">
                      <a:alpha val="43137"/>
                    </a:srgbClr>
                  </a:outerShdw>
                </a:effectLst>
                <a:latin typeface="+mn-lt"/>
                <a:ea typeface="+mn-ea"/>
                <a:cs typeface="+mn-cs"/>
              </a:rPr>
              <a:t> </a:t>
            </a:r>
            <a:r>
              <a:rPr lang="nl-NL" sz="2800" dirty="0" err="1">
                <a:solidFill>
                  <a:schemeClr val="bg1"/>
                </a:solidFill>
                <a:effectLst>
                  <a:outerShdw blurRad="38100" dist="38100" dir="2700000" algn="tl">
                    <a:srgbClr val="000000">
                      <a:alpha val="43137"/>
                    </a:srgbClr>
                  </a:outerShdw>
                </a:effectLst>
                <a:latin typeface="+mn-lt"/>
                <a:ea typeface="+mn-ea"/>
                <a:cs typeface="+mn-cs"/>
              </a:rPr>
              <a:t>produce</a:t>
            </a:r>
            <a:r>
              <a:rPr lang="nl-NL" sz="2800" dirty="0">
                <a:solidFill>
                  <a:schemeClr val="bg1"/>
                </a:solidFill>
                <a:effectLst>
                  <a:outerShdw blurRad="38100" dist="38100" dir="2700000" algn="tl">
                    <a:srgbClr val="000000">
                      <a:alpha val="43137"/>
                    </a:srgbClr>
                  </a:outerShdw>
                </a:effectLst>
                <a:latin typeface="+mn-lt"/>
                <a:ea typeface="+mn-ea"/>
                <a:cs typeface="+mn-cs"/>
              </a:rPr>
              <a:t>, </a:t>
            </a:r>
            <a:r>
              <a:rPr lang="nl-NL" sz="2800" dirty="0" err="1">
                <a:solidFill>
                  <a:schemeClr val="bg1"/>
                </a:solidFill>
                <a:effectLst>
                  <a:outerShdw blurRad="38100" dist="38100" dir="2700000" algn="tl">
                    <a:srgbClr val="000000">
                      <a:alpha val="43137"/>
                    </a:srgbClr>
                  </a:outerShdw>
                </a:effectLst>
                <a:latin typeface="+mn-lt"/>
                <a:ea typeface="+mn-ea"/>
                <a:cs typeface="+mn-cs"/>
              </a:rPr>
              <a:t>to</a:t>
            </a:r>
            <a:r>
              <a:rPr lang="nl-NL" sz="2800" dirty="0">
                <a:solidFill>
                  <a:schemeClr val="bg1"/>
                </a:solidFill>
                <a:effectLst>
                  <a:outerShdw blurRad="38100" dist="38100" dir="2700000" algn="tl">
                    <a:srgbClr val="000000">
                      <a:alpha val="43137"/>
                    </a:srgbClr>
                  </a:outerShdw>
                </a:effectLst>
                <a:latin typeface="+mn-lt"/>
                <a:ea typeface="+mn-ea"/>
                <a:cs typeface="+mn-cs"/>
              </a:rPr>
              <a:t> </a:t>
            </a:r>
            <a:r>
              <a:rPr lang="nl-NL" sz="2800" dirty="0" err="1">
                <a:solidFill>
                  <a:schemeClr val="bg1"/>
                </a:solidFill>
                <a:effectLst>
                  <a:outerShdw blurRad="38100" dist="38100" dir="2700000" algn="tl">
                    <a:srgbClr val="000000">
                      <a:alpha val="43137"/>
                    </a:srgbClr>
                  </a:outerShdw>
                </a:effectLst>
                <a:latin typeface="+mn-lt"/>
                <a:ea typeface="+mn-ea"/>
                <a:cs typeface="+mn-cs"/>
              </a:rPr>
              <a:t>marry</a:t>
            </a:r>
            <a:r>
              <a:rPr lang="nl-NL" sz="2800" dirty="0">
                <a:solidFill>
                  <a:schemeClr val="bg1"/>
                </a:solidFill>
                <a:effectLst>
                  <a:outerShdw blurRad="38100" dist="38100" dir="2700000" algn="tl">
                    <a:srgbClr val="000000">
                      <a:alpha val="43137"/>
                    </a:srgbClr>
                  </a:outerShdw>
                </a:effectLst>
                <a:latin typeface="+mn-lt"/>
                <a:ea typeface="+mn-ea"/>
                <a:cs typeface="+mn-cs"/>
              </a:rPr>
              <a:t>, </a:t>
            </a:r>
            <a:r>
              <a:rPr lang="nl-NL" sz="2800" dirty="0" err="1">
                <a:solidFill>
                  <a:schemeClr val="bg1"/>
                </a:solidFill>
                <a:effectLst>
                  <a:outerShdw blurRad="38100" dist="38100" dir="2700000" algn="tl">
                    <a:srgbClr val="000000">
                      <a:alpha val="43137"/>
                    </a:srgbClr>
                  </a:outerShdw>
                </a:effectLst>
                <a:latin typeface="+mn-lt"/>
                <a:ea typeface="+mn-ea"/>
                <a:cs typeface="+mn-cs"/>
              </a:rPr>
              <a:t>to</a:t>
            </a:r>
            <a:r>
              <a:rPr lang="nl-NL" sz="2800" dirty="0">
                <a:solidFill>
                  <a:schemeClr val="bg1"/>
                </a:solidFill>
                <a:effectLst>
                  <a:outerShdw blurRad="38100" dist="38100" dir="2700000" algn="tl">
                    <a:srgbClr val="000000">
                      <a:alpha val="43137"/>
                    </a:srgbClr>
                  </a:outerShdw>
                </a:effectLst>
                <a:latin typeface="+mn-lt"/>
                <a:ea typeface="+mn-ea"/>
                <a:cs typeface="+mn-cs"/>
              </a:rPr>
              <a:t> </a:t>
            </a:r>
            <a:r>
              <a:rPr lang="nl-NL" sz="2800" dirty="0" err="1">
                <a:solidFill>
                  <a:schemeClr val="bg1"/>
                </a:solidFill>
                <a:effectLst>
                  <a:outerShdw blurRad="38100" dist="38100" dir="2700000" algn="tl">
                    <a:srgbClr val="000000">
                      <a:alpha val="43137"/>
                    </a:srgbClr>
                  </a:outerShdw>
                </a:effectLst>
                <a:latin typeface="+mn-lt"/>
                <a:ea typeface="+mn-ea"/>
                <a:cs typeface="+mn-cs"/>
              </a:rPr>
              <a:t>illuminate</a:t>
            </a:r>
            <a:r>
              <a:rPr lang="nl-NL" sz="2800" dirty="0">
                <a:solidFill>
                  <a:schemeClr val="bg1"/>
                </a:solidFill>
                <a:effectLst>
                  <a:outerShdw blurRad="38100" dist="38100" dir="2700000" algn="tl">
                    <a:srgbClr val="000000">
                      <a:alpha val="43137"/>
                    </a:srgbClr>
                  </a:outerShdw>
                </a:effectLst>
                <a:latin typeface="+mn-lt"/>
                <a:ea typeface="+mn-ea"/>
                <a:cs typeface="+mn-cs"/>
              </a:rPr>
              <a:t>, ...)</a:t>
            </a:r>
          </a:p>
          <a:p>
            <a:pPr fontAlgn="auto">
              <a:spcBef>
                <a:spcPts val="0"/>
              </a:spcBef>
              <a:spcAft>
                <a:spcPts val="0"/>
              </a:spcAft>
              <a:defRPr/>
            </a:pPr>
            <a:endParaRPr lang="nl-NL" sz="4000" dirty="0">
              <a:solidFill>
                <a:schemeClr val="bg1"/>
              </a:solidFill>
              <a:effectLst>
                <a:outerShdw blurRad="38100" dist="38100" dir="2700000" algn="tl">
                  <a:srgbClr val="000000">
                    <a:alpha val="43137"/>
                  </a:srgbClr>
                </a:outerShdw>
              </a:effectLst>
              <a:latin typeface="+mn-lt"/>
              <a:ea typeface="+mn-ea"/>
              <a:cs typeface="+mn-cs"/>
            </a:endParaRPr>
          </a:p>
        </p:txBody>
      </p:sp>
      <p:sp>
        <p:nvSpPr>
          <p:cNvPr id="31750" name="Text Box 10"/>
          <p:cNvSpPr txBox="1">
            <a:spLocks noChangeArrowheads="1"/>
          </p:cNvSpPr>
          <p:nvPr/>
        </p:nvSpPr>
        <p:spPr bwMode="auto">
          <a:xfrm>
            <a:off x="4067944" y="195263"/>
            <a:ext cx="1655763" cy="369887"/>
          </a:xfrm>
          <a:prstGeom prst="rect">
            <a:avLst/>
          </a:prstGeom>
          <a:solidFill>
            <a:srgbClr val="CCFFCC"/>
          </a:solidFill>
          <a:ln w="9525">
            <a:noFill/>
            <a:miter lim="800000"/>
            <a:headEnd/>
            <a:tailEnd/>
          </a:ln>
          <a:effectLst/>
        </p:spPr>
        <p:txBody>
          <a:bodyPr lIns="0" tIns="0" rIns="0" bIns="0">
            <a:prstTxWarp prst="textNoShape">
              <a:avLst/>
            </a:prstTxWarp>
            <a:spAutoFit/>
          </a:bodyPr>
          <a:lstStyle/>
          <a:p>
            <a:pPr marL="180975" indent="-180975">
              <a:spcBef>
                <a:spcPct val="50000"/>
              </a:spcBef>
            </a:pPr>
            <a:r>
              <a:rPr lang="nl-NL" sz="2400" dirty="0">
                <a:effectLst>
                  <a:outerShdw blurRad="38100" dist="38100" dir="2700000" algn="tl">
                    <a:srgbClr val="000000">
                      <a:alpha val="43137"/>
                    </a:srgbClr>
                  </a:outerShdw>
                </a:effectLst>
              </a:rPr>
              <a:t>  concept 1</a:t>
            </a:r>
          </a:p>
        </p:txBody>
      </p:sp>
      <p:sp>
        <p:nvSpPr>
          <p:cNvPr id="31751" name="Text Box 11"/>
          <p:cNvSpPr txBox="1">
            <a:spLocks noChangeArrowheads="1"/>
          </p:cNvSpPr>
          <p:nvPr/>
        </p:nvSpPr>
        <p:spPr bwMode="auto">
          <a:xfrm>
            <a:off x="7453313" y="195263"/>
            <a:ext cx="1655762" cy="369887"/>
          </a:xfrm>
          <a:prstGeom prst="rect">
            <a:avLst/>
          </a:prstGeom>
          <a:solidFill>
            <a:srgbClr val="CCFFCC"/>
          </a:solidFill>
          <a:ln w="9525">
            <a:noFill/>
            <a:miter lim="800000"/>
            <a:headEnd/>
            <a:tailEnd/>
          </a:ln>
          <a:effectLst/>
        </p:spPr>
        <p:txBody>
          <a:bodyPr lIns="0" tIns="0" rIns="0" bIns="0">
            <a:prstTxWarp prst="textNoShape">
              <a:avLst/>
            </a:prstTxWarp>
            <a:spAutoFit/>
          </a:bodyPr>
          <a:lstStyle/>
          <a:p>
            <a:pPr marL="180975" indent="-180975">
              <a:spcBef>
                <a:spcPct val="50000"/>
              </a:spcBef>
            </a:pPr>
            <a:r>
              <a:rPr lang="nl-NL" sz="2400" dirty="0">
                <a:effectLst>
                  <a:outerShdw blurRad="38100" dist="38100" dir="2700000" algn="tl">
                    <a:srgbClr val="000000">
                      <a:alpha val="43137"/>
                    </a:srgbClr>
                  </a:outerShdw>
                </a:effectLst>
              </a:rPr>
              <a:t>  concept 2</a:t>
            </a:r>
          </a:p>
        </p:txBody>
      </p:sp>
      <p:grpSp>
        <p:nvGrpSpPr>
          <p:cNvPr id="31752" name="Group 12"/>
          <p:cNvGrpSpPr>
            <a:grpSpLocks/>
          </p:cNvGrpSpPr>
          <p:nvPr/>
        </p:nvGrpSpPr>
        <p:grpSpPr bwMode="auto">
          <a:xfrm>
            <a:off x="5436096" y="379413"/>
            <a:ext cx="2160588" cy="1058862"/>
            <a:chOff x="1066" y="1317"/>
            <a:chExt cx="1361" cy="889"/>
          </a:xfrm>
          <a:effectLst/>
        </p:grpSpPr>
        <p:sp>
          <p:nvSpPr>
            <p:cNvPr id="31753" name="AutoShape 13"/>
            <p:cNvSpPr>
              <a:spLocks noChangeArrowheads="1"/>
            </p:cNvSpPr>
            <p:nvPr/>
          </p:nvSpPr>
          <p:spPr bwMode="auto">
            <a:xfrm>
              <a:off x="1066" y="1661"/>
              <a:ext cx="1361" cy="545"/>
            </a:xfrm>
            <a:prstGeom prst="diamond">
              <a:avLst/>
            </a:prstGeom>
            <a:solidFill>
              <a:srgbClr val="CCFFCC"/>
            </a:solidFill>
            <a:ln w="9525">
              <a:noFill/>
              <a:miter lim="800000"/>
              <a:headEnd/>
              <a:tailEnd/>
            </a:ln>
          </p:spPr>
          <p:txBody>
            <a:bodyPr wrap="none" lIns="0" tIns="0" rIns="0" bIns="0" anchor="ctr">
              <a:prstTxWarp prst="textNoShape">
                <a:avLst/>
              </a:prstTxWarp>
            </a:bodyPr>
            <a:lstStyle/>
            <a:p>
              <a:pPr marL="180975" indent="-180975"/>
              <a:r>
                <a:rPr lang="nl-NL">
                  <a:effectLst>
                    <a:outerShdw blurRad="38100" dist="38100" dir="2700000" algn="tl">
                      <a:srgbClr val="000000">
                        <a:alpha val="43137"/>
                      </a:srgbClr>
                    </a:outerShdw>
                  </a:effectLst>
                  <a:latin typeface="Calibri" pitchFamily="84" charset="0"/>
                </a:rPr>
                <a:t>  relation</a:t>
              </a:r>
            </a:p>
          </p:txBody>
        </p:sp>
        <p:cxnSp>
          <p:nvCxnSpPr>
            <p:cNvPr id="31754" name="AutoShape 14"/>
            <p:cNvCxnSpPr>
              <a:cxnSpLocks noChangeShapeType="1"/>
              <a:stCxn id="31750" idx="3"/>
              <a:endCxn id="31753" idx="1"/>
            </p:cNvCxnSpPr>
            <p:nvPr/>
          </p:nvCxnSpPr>
          <p:spPr bwMode="auto">
            <a:xfrm flipH="1">
              <a:off x="1066" y="1318"/>
              <a:ext cx="181" cy="616"/>
            </a:xfrm>
            <a:prstGeom prst="curvedConnector5">
              <a:avLst>
                <a:gd name="adj1" fmla="val -79482"/>
                <a:gd name="adj2" fmla="val 40482"/>
                <a:gd name="adj3" fmla="val 179482"/>
              </a:avLst>
            </a:prstGeom>
            <a:noFill/>
            <a:ln w="50800">
              <a:solidFill>
                <a:srgbClr val="FF0000"/>
              </a:solidFill>
              <a:round/>
              <a:headEnd/>
              <a:tailEnd/>
            </a:ln>
          </p:spPr>
        </p:cxnSp>
        <p:cxnSp>
          <p:nvCxnSpPr>
            <p:cNvPr id="31755" name="AutoShape 15"/>
            <p:cNvCxnSpPr>
              <a:cxnSpLocks noChangeShapeType="1"/>
              <a:stCxn id="31753" idx="3"/>
              <a:endCxn id="31751" idx="1"/>
            </p:cNvCxnSpPr>
            <p:nvPr/>
          </p:nvCxnSpPr>
          <p:spPr bwMode="auto">
            <a:xfrm flipH="1" flipV="1">
              <a:off x="2336" y="1317"/>
              <a:ext cx="91" cy="616"/>
            </a:xfrm>
            <a:prstGeom prst="curvedConnector5">
              <a:avLst>
                <a:gd name="adj1" fmla="val -158870"/>
                <a:gd name="adj2" fmla="val 59523"/>
                <a:gd name="adj3" fmla="val 258870"/>
              </a:avLst>
            </a:prstGeom>
            <a:noFill/>
            <a:ln w="50800">
              <a:solidFill>
                <a:srgbClr val="FF0000"/>
              </a:solidFill>
              <a:round/>
              <a:headEnd/>
              <a:tailEnd type="triangle" w="med" len="med"/>
            </a:ln>
          </p:spPr>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500"/>
                                        <p:tgtEl>
                                          <p:spTgt spid="2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fade">
                                      <p:cBhvr>
                                        <p:cTn id="10" dur="500"/>
                                        <p:tgtEl>
                                          <p:spTgt spid="2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fade">
                                      <p:cBhvr>
                                        <p:cTn id="15" dur="500"/>
                                        <p:tgtEl>
                                          <p:spTgt spid="317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751"/>
                                        </p:tgtEl>
                                        <p:attrNameLst>
                                          <p:attrName>style.visibility</p:attrName>
                                        </p:attrNameLst>
                                      </p:cBhvr>
                                      <p:to>
                                        <p:strVal val="visible"/>
                                      </p:to>
                                    </p:set>
                                    <p:animEffect transition="in" filter="fade">
                                      <p:cBhvr>
                                        <p:cTn id="18" dur="500"/>
                                        <p:tgtEl>
                                          <p:spTgt spid="31751"/>
                                        </p:tgtEl>
                                      </p:cBhvr>
                                    </p:animEffect>
                                  </p:childTnLst>
                                </p:cTn>
                              </p:par>
                              <p:par>
                                <p:cTn id="19" presetID="10" presetClass="entr" presetSubtype="0" fill="hold" nodeType="withEffect">
                                  <p:stCondLst>
                                    <p:cond delay="0"/>
                                  </p:stCondLst>
                                  <p:childTnLst>
                                    <p:set>
                                      <p:cBhvr>
                                        <p:cTn id="20" dur="1" fill="hold">
                                          <p:stCondLst>
                                            <p:cond delay="0"/>
                                          </p:stCondLst>
                                        </p:cTn>
                                        <p:tgtEl>
                                          <p:spTgt spid="31752"/>
                                        </p:tgtEl>
                                        <p:attrNameLst>
                                          <p:attrName>style.visibility</p:attrName>
                                        </p:attrNameLst>
                                      </p:cBhvr>
                                      <p:to>
                                        <p:strVal val="visible"/>
                                      </p:to>
                                    </p:set>
                                    <p:animEffect transition="in" filter="fade">
                                      <p:cBhvr>
                                        <p:cTn id="21" dur="500"/>
                                        <p:tgtEl>
                                          <p:spTgt spid="317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xEl>
                                              <p:pRg st="3" end="3"/>
                                            </p:txEl>
                                          </p:spTgt>
                                        </p:tgtEl>
                                        <p:attrNameLst>
                                          <p:attrName>style.visibility</p:attrName>
                                        </p:attrNameLst>
                                      </p:cBhvr>
                                      <p:to>
                                        <p:strVal val="visible"/>
                                      </p:to>
                                    </p:set>
                                    <p:animEffect transition="in" filter="fade">
                                      <p:cBhvr>
                                        <p:cTn id="26" dur="500"/>
                                        <p:tgtEl>
                                          <p:spTgt spid="2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animEffect transition="in" filter="fade">
                                      <p:cBhvr>
                                        <p:cTn id="31"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5"/>
      <p:bldP spid="31750" grpId="0" animBg="1"/>
      <p:bldP spid="317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8" name="Groep 9"/>
          <p:cNvGrpSpPr>
            <a:grpSpLocks/>
          </p:cNvGrpSpPr>
          <p:nvPr/>
        </p:nvGrpSpPr>
        <p:grpSpPr bwMode="auto">
          <a:xfrm>
            <a:off x="6624638" y="4217988"/>
            <a:ext cx="1516062" cy="696912"/>
            <a:chOff x="6615066" y="4217868"/>
            <a:chExt cx="1516652" cy="697693"/>
          </a:xfrm>
          <a:effectLst/>
        </p:grpSpPr>
        <p:pic>
          <p:nvPicPr>
            <p:cNvPr id="19"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20"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26" name="Picture 2" descr="http://cdn.morguefile.com/imageData/public/files/a/alvimann/preview/fldr_2008_11_07/file0001778635387.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21000"/>
                    </a14:imgEffect>
                    <a14:imgEffect>
                      <a14:brightnessContrast bright="-19000"/>
                    </a14:imgEffect>
                  </a14:imgLayer>
                </a14:imgProps>
              </a:ext>
              <a:ext uri="{28A0092B-C50C-407E-A947-70E740481C1C}">
                <a14:useLocalDpi xmlns:a14="http://schemas.microsoft.com/office/drawing/2010/main" xmlns="" val="0"/>
              </a:ext>
            </a:extLst>
          </a:blip>
          <a:srcRect/>
          <a:stretch>
            <a:fillRect/>
          </a:stretch>
        </p:blipFill>
        <p:spPr bwMode="auto">
          <a:xfrm>
            <a:off x="0" y="-13693"/>
            <a:ext cx="9144000" cy="5157194"/>
          </a:xfrm>
          <a:prstGeom prst="rect">
            <a:avLst/>
          </a:prstGeom>
          <a:noFill/>
          <a:extLst>
            <a:ext uri="{909E8E84-426E-40DD-AFC4-6F175D3DCCD1}">
              <a14:hiddenFill xmlns:a14="http://schemas.microsoft.com/office/drawing/2010/main" xmlns="">
                <a:solidFill>
                  <a:srgbClr val="FFFFFF"/>
                </a:solidFill>
              </a14:hiddenFill>
            </a:ext>
          </a:extLst>
        </p:spPr>
      </p:pic>
      <p:sp>
        <p:nvSpPr>
          <p:cNvPr id="31745" name="Text Box 7"/>
          <p:cNvSpPr txBox="1">
            <a:spLocks noChangeArrowheads="1"/>
          </p:cNvSpPr>
          <p:nvPr/>
        </p:nvSpPr>
        <p:spPr bwMode="auto">
          <a:xfrm>
            <a:off x="2195513" y="1544638"/>
            <a:ext cx="4321175" cy="368300"/>
          </a:xfrm>
          <a:prstGeom prst="rect">
            <a:avLst/>
          </a:prstGeom>
          <a:noFill/>
          <a:ln w="9525">
            <a:noFill/>
            <a:miter lim="800000"/>
            <a:headEnd/>
            <a:tailEnd/>
          </a:ln>
          <a:effectLst/>
        </p:spPr>
        <p:txBody>
          <a:bodyPr lIns="0" tIns="0" rIns="0" bIns="0">
            <a:prstTxWarp prst="textNoShape">
              <a:avLst/>
            </a:prstTxWarp>
            <a:spAutoFit/>
          </a:bodyPr>
          <a:lstStyle/>
          <a:p>
            <a:pPr marL="180975" indent="-180975">
              <a:spcBef>
                <a:spcPct val="50000"/>
              </a:spcBef>
            </a:pPr>
            <a:endParaRPr lang="nl-NL" sz="2400">
              <a:effectLst>
                <a:outerShdw blurRad="38100" dist="38100" dir="2700000" algn="tl">
                  <a:srgbClr val="000000">
                    <a:alpha val="43137"/>
                  </a:srgbClr>
                </a:outerShdw>
              </a:effectLst>
            </a:endParaRPr>
          </a:p>
        </p:txBody>
      </p:sp>
      <p:sp>
        <p:nvSpPr>
          <p:cNvPr id="31746" name="Rectangle 8"/>
          <p:cNvSpPr>
            <a:spLocks noChangeArrowheads="1"/>
          </p:cNvSpPr>
          <p:nvPr/>
        </p:nvSpPr>
        <p:spPr bwMode="auto">
          <a:xfrm>
            <a:off x="468313" y="2247900"/>
            <a:ext cx="2808287" cy="1674813"/>
          </a:xfrm>
          <a:prstGeom prst="rect">
            <a:avLst/>
          </a:prstGeom>
          <a:noFill/>
          <a:ln w="9525">
            <a:noFill/>
            <a:miter lim="800000"/>
            <a:headEnd/>
            <a:tailEnd/>
          </a:ln>
          <a:effectLst/>
        </p:spPr>
        <p:txBody>
          <a:bodyPr wrap="none" lIns="0" tIns="0" rIns="0" bIns="0" anchor="ctr">
            <a:prstTxWarp prst="textNoShape">
              <a:avLst/>
            </a:prstTxWarp>
          </a:bodyPr>
          <a:lstStyle/>
          <a:p>
            <a:endParaRPr lang="en-US">
              <a:effectLst>
                <a:outerShdw blurRad="38100" dist="38100" dir="2700000" algn="tl">
                  <a:srgbClr val="000000">
                    <a:alpha val="43137"/>
                  </a:srgbClr>
                </a:outerShdw>
              </a:effectLst>
              <a:latin typeface="Calibri" pitchFamily="84" charset="0"/>
            </a:endParaRPr>
          </a:p>
        </p:txBody>
      </p:sp>
      <p:sp>
        <p:nvSpPr>
          <p:cNvPr id="31747" name="Rectangle 9"/>
          <p:cNvSpPr>
            <a:spLocks noChangeArrowheads="1"/>
          </p:cNvSpPr>
          <p:nvPr/>
        </p:nvSpPr>
        <p:spPr bwMode="auto">
          <a:xfrm>
            <a:off x="1258888" y="3113088"/>
            <a:ext cx="914400" cy="685800"/>
          </a:xfrm>
          <a:prstGeom prst="rect">
            <a:avLst/>
          </a:prstGeom>
          <a:noFill/>
          <a:ln w="9525">
            <a:noFill/>
            <a:miter lim="800000"/>
            <a:headEnd/>
            <a:tailEnd/>
          </a:ln>
          <a:effectLst/>
        </p:spPr>
        <p:txBody>
          <a:bodyPr wrap="none" lIns="0" tIns="0" rIns="0" bIns="0" anchor="ctr">
            <a:prstTxWarp prst="textNoShape">
              <a:avLst/>
            </a:prstTxWarp>
          </a:bodyPr>
          <a:lstStyle/>
          <a:p>
            <a:endParaRPr lang="en-US">
              <a:effectLst>
                <a:outerShdw blurRad="38100" dist="38100" dir="2700000" algn="tl">
                  <a:srgbClr val="000000">
                    <a:alpha val="43137"/>
                  </a:srgbClr>
                </a:outerShdw>
              </a:effectLst>
              <a:latin typeface="Calibri" pitchFamily="84" charset="0"/>
            </a:endParaRPr>
          </a:p>
        </p:txBody>
      </p:sp>
      <p:sp>
        <p:nvSpPr>
          <p:cNvPr id="21" name="Tekstvak 20"/>
          <p:cNvSpPr txBox="1"/>
          <p:nvPr/>
        </p:nvSpPr>
        <p:spPr>
          <a:xfrm>
            <a:off x="194400" y="194400"/>
            <a:ext cx="9180513" cy="4955203"/>
          </a:xfrm>
          <a:prstGeom prst="rect">
            <a:avLst/>
          </a:prstGeom>
          <a:noFill/>
          <a:effectLst/>
        </p:spPr>
        <p:txBody>
          <a:bodyPr>
            <a:spAutoFit/>
          </a:bodyPr>
          <a:lstStyle/>
          <a:p>
            <a:pPr fontAlgn="auto">
              <a:spcBef>
                <a:spcPts val="0"/>
              </a:spcBef>
              <a:spcAft>
                <a:spcPts val="0"/>
              </a:spcAft>
              <a:defRPr/>
            </a:pPr>
            <a:r>
              <a:rPr lang="nl-NL" sz="3600" dirty="0" err="1">
                <a:solidFill>
                  <a:schemeClr val="bg1"/>
                </a:solidFill>
                <a:effectLst>
                  <a:outerShdw blurRad="38100" dist="38100" dir="2700000" algn="tl">
                    <a:srgbClr val="000000">
                      <a:alpha val="43137"/>
                    </a:srgbClr>
                  </a:outerShdw>
                </a:effectLst>
                <a:latin typeface="+mn-lt"/>
                <a:ea typeface="+mn-ea"/>
                <a:cs typeface="+mn-cs"/>
              </a:rPr>
              <a:t>P</a:t>
            </a:r>
            <a:r>
              <a:rPr lang="nl-NL" sz="3600" dirty="0" err="1" smtClean="0">
                <a:solidFill>
                  <a:schemeClr val="bg1"/>
                </a:solidFill>
                <a:effectLst>
                  <a:outerShdw blurRad="38100" dist="38100" dir="2700000" algn="tl">
                    <a:srgbClr val="000000">
                      <a:alpha val="43137"/>
                    </a:srgbClr>
                  </a:outerShdw>
                </a:effectLst>
                <a:latin typeface="+mn-lt"/>
                <a:ea typeface="+mn-ea"/>
                <a:cs typeface="+mn-cs"/>
              </a:rPr>
              <a:t>roperties</a:t>
            </a:r>
            <a:r>
              <a:rPr lang="nl-NL" sz="3600" dirty="0" smtClean="0">
                <a:solidFill>
                  <a:schemeClr val="bg1"/>
                </a:solidFill>
                <a:effectLst>
                  <a:outerShdw blurRad="38100" dist="38100" dir="2700000" algn="tl">
                    <a:srgbClr val="000000">
                      <a:alpha val="43137"/>
                    </a:srgbClr>
                  </a:outerShdw>
                </a:effectLst>
                <a:latin typeface="+mn-lt"/>
                <a:ea typeface="+mn-ea"/>
                <a:cs typeface="+mn-cs"/>
              </a:rPr>
              <a:t> </a:t>
            </a:r>
            <a:r>
              <a:rPr lang="nl-NL" sz="3600" dirty="0" err="1" smtClean="0">
                <a:solidFill>
                  <a:schemeClr val="bg1"/>
                </a:solidFill>
                <a:effectLst>
                  <a:outerShdw blurRad="38100" dist="38100" dir="2700000" algn="tl">
                    <a:srgbClr val="000000">
                      <a:alpha val="43137"/>
                    </a:srgbClr>
                  </a:outerShdw>
                </a:effectLst>
                <a:latin typeface="+mn-lt"/>
                <a:ea typeface="+mn-ea"/>
                <a:cs typeface="+mn-cs"/>
              </a:rPr>
              <a:t>and</a:t>
            </a:r>
            <a:r>
              <a:rPr lang="nl-NL" sz="3600" dirty="0" smtClean="0">
                <a:solidFill>
                  <a:schemeClr val="bg1"/>
                </a:solidFill>
                <a:effectLst>
                  <a:outerShdw blurRad="38100" dist="38100" dir="2700000" algn="tl">
                    <a:srgbClr val="000000">
                      <a:alpha val="43137"/>
                    </a:srgbClr>
                  </a:outerShdw>
                </a:effectLst>
                <a:latin typeface="+mn-lt"/>
                <a:ea typeface="+mn-ea"/>
                <a:cs typeface="+mn-cs"/>
              </a:rPr>
              <a:t> relations are </a:t>
            </a:r>
            <a:r>
              <a:rPr lang="nl-NL" sz="3600" dirty="0" err="1" smtClean="0">
                <a:solidFill>
                  <a:schemeClr val="tx2">
                    <a:lumMod val="60000"/>
                    <a:lumOff val="40000"/>
                  </a:schemeClr>
                </a:solidFill>
                <a:effectLst>
                  <a:outerShdw blurRad="38100" dist="38100" dir="2700000" algn="tl">
                    <a:srgbClr val="000000">
                      <a:alpha val="43137"/>
                    </a:srgbClr>
                  </a:outerShdw>
                </a:effectLst>
                <a:latin typeface="+mn-lt"/>
                <a:ea typeface="+mn-ea"/>
                <a:cs typeface="+mn-cs"/>
              </a:rPr>
              <a:t>functions</a:t>
            </a:r>
            <a:r>
              <a:rPr lang="nl-NL" sz="3600" dirty="0" smtClean="0">
                <a:solidFill>
                  <a:schemeClr val="bg1"/>
                </a:solidFill>
                <a:effectLst>
                  <a:outerShdw blurRad="38100" dist="38100" dir="2700000" algn="tl">
                    <a:srgbClr val="000000">
                      <a:alpha val="43137"/>
                    </a:srgbClr>
                  </a:outerShdw>
                </a:effectLst>
                <a:latin typeface="+mn-lt"/>
                <a:ea typeface="+mn-ea"/>
                <a:cs typeface="+mn-cs"/>
              </a:rPr>
              <a:t>:</a:t>
            </a:r>
          </a:p>
          <a:p>
            <a:pPr fontAlgn="auto">
              <a:spcBef>
                <a:spcPts val="0"/>
              </a:spcBef>
              <a:spcAft>
                <a:spcPts val="0"/>
              </a:spcAft>
              <a:defRPr/>
            </a:pPr>
            <a:endParaRPr lang="nl-NL" sz="2800" dirty="0" smtClean="0">
              <a:solidFill>
                <a:schemeClr val="bg1"/>
              </a:solidFill>
              <a:effectLst>
                <a:outerShdw blurRad="38100" dist="38100" dir="2700000" algn="tl">
                  <a:srgbClr val="000000">
                    <a:alpha val="43137"/>
                  </a:srgbClr>
                </a:outerShdw>
              </a:effectLst>
              <a:latin typeface="+mn-lt"/>
              <a:ea typeface="+mn-ea"/>
              <a:cs typeface="+mn-cs"/>
            </a:endParaRPr>
          </a:p>
          <a:p>
            <a:pPr fontAlgn="auto">
              <a:spcBef>
                <a:spcPts val="0"/>
              </a:spcBef>
              <a:spcAft>
                <a:spcPts val="0"/>
              </a:spcAft>
              <a:defRPr/>
            </a:pPr>
            <a:r>
              <a:rPr lang="nl-NL" sz="2800" dirty="0" err="1" smtClean="0">
                <a:solidFill>
                  <a:schemeClr val="bg1"/>
                </a:solidFill>
                <a:effectLst>
                  <a:outerShdw blurRad="38100" dist="38100" dir="2700000" algn="tl">
                    <a:srgbClr val="000000">
                      <a:alpha val="43137"/>
                    </a:srgbClr>
                  </a:outerShdw>
                </a:effectLst>
                <a:latin typeface="+mn-lt"/>
                <a:ea typeface="+mn-ea"/>
                <a:cs typeface="+mn-cs"/>
              </a:rPr>
              <a:t>inputs</a:t>
            </a:r>
            <a:r>
              <a:rPr lang="nl-NL" sz="2800" dirty="0" smtClean="0">
                <a:solidFill>
                  <a:schemeClr val="bg1"/>
                </a:solidFill>
                <a:effectLst>
                  <a:outerShdw blurRad="38100" dist="38100" dir="2700000" algn="tl">
                    <a:srgbClr val="000000">
                      <a:alpha val="43137"/>
                    </a:srgbClr>
                  </a:outerShdw>
                </a:effectLst>
                <a:latin typeface="+mn-lt"/>
                <a:ea typeface="+mn-ea"/>
                <a:cs typeface="+mn-cs"/>
              </a:rPr>
              <a:t> (</a:t>
            </a:r>
            <a:r>
              <a:rPr lang="nl-NL" sz="2800" dirty="0" err="1" smtClean="0">
                <a:solidFill>
                  <a:schemeClr val="bg1"/>
                </a:solidFill>
                <a:effectLst>
                  <a:outerShdw blurRad="38100" dist="38100" dir="2700000" algn="tl">
                    <a:srgbClr val="000000">
                      <a:alpha val="43137"/>
                    </a:srgbClr>
                  </a:outerShdw>
                </a:effectLst>
                <a:latin typeface="+mn-lt"/>
                <a:ea typeface="+mn-ea"/>
                <a:cs typeface="+mn-cs"/>
              </a:rPr>
              <a:t>concepts</a:t>
            </a:r>
            <a:r>
              <a:rPr lang="nl-NL" sz="2800" dirty="0" smtClean="0">
                <a:solidFill>
                  <a:schemeClr val="bg1"/>
                </a:solidFill>
                <a:effectLst>
                  <a:outerShdw blurRad="38100" dist="38100" dir="2700000" algn="tl">
                    <a:srgbClr val="000000">
                      <a:alpha val="43137"/>
                    </a:srgbClr>
                  </a:outerShdw>
                </a:effectLst>
                <a:latin typeface="+mn-lt"/>
                <a:ea typeface="+mn-ea"/>
                <a:cs typeface="+mn-cs"/>
              </a:rPr>
              <a:t>): </a:t>
            </a:r>
            <a:r>
              <a:rPr lang="nl-NL" sz="2800" dirty="0" err="1" smtClean="0">
                <a:solidFill>
                  <a:schemeClr val="bg1"/>
                </a:solidFill>
                <a:effectLst>
                  <a:outerShdw blurRad="38100" dist="38100" dir="2700000" algn="tl">
                    <a:srgbClr val="000000">
                      <a:alpha val="43137"/>
                    </a:srgbClr>
                  </a:outerShdw>
                </a:effectLst>
                <a:latin typeface="+mn-lt"/>
                <a:ea typeface="+mn-ea"/>
                <a:cs typeface="+mn-cs"/>
              </a:rPr>
              <a:t>elements</a:t>
            </a:r>
            <a:r>
              <a:rPr lang="nl-NL" sz="2800" dirty="0" smtClean="0">
                <a:solidFill>
                  <a:schemeClr val="bg1"/>
                </a:solidFill>
                <a:effectLst>
                  <a:outerShdw blurRad="38100" dist="38100" dir="2700000" algn="tl">
                    <a:srgbClr val="000000">
                      <a:alpha val="43137"/>
                    </a:srgbClr>
                  </a:outerShdw>
                </a:effectLst>
                <a:latin typeface="+mn-lt"/>
                <a:ea typeface="+mn-ea"/>
                <a:cs typeface="+mn-cs"/>
              </a:rPr>
              <a:t> of the </a:t>
            </a:r>
            <a:r>
              <a:rPr lang="nl-NL" sz="2800" dirty="0" smtClean="0">
                <a:solidFill>
                  <a:schemeClr val="tx2">
                    <a:lumMod val="60000"/>
                    <a:lumOff val="40000"/>
                  </a:schemeClr>
                </a:solidFill>
                <a:effectLst>
                  <a:outerShdw blurRad="38100" dist="38100" dir="2700000" algn="tl">
                    <a:srgbClr val="000000">
                      <a:alpha val="43137"/>
                    </a:srgbClr>
                  </a:outerShdw>
                </a:effectLst>
                <a:latin typeface="+mn-lt"/>
                <a:ea typeface="+mn-ea"/>
                <a:cs typeface="+mn-cs"/>
              </a:rPr>
              <a:t>domain </a:t>
            </a:r>
          </a:p>
          <a:p>
            <a:pPr fontAlgn="auto">
              <a:spcBef>
                <a:spcPts val="0"/>
              </a:spcBef>
              <a:spcAft>
                <a:spcPts val="0"/>
              </a:spcAft>
              <a:defRPr/>
            </a:pPr>
            <a:r>
              <a:rPr lang="nl-NL" sz="2800" dirty="0" smtClean="0">
                <a:solidFill>
                  <a:schemeClr val="bg1"/>
                </a:solidFill>
                <a:effectLst>
                  <a:outerShdw blurRad="38100" dist="38100" dir="2700000" algn="tl">
                    <a:srgbClr val="000000">
                      <a:alpha val="43137"/>
                    </a:srgbClr>
                  </a:outerShdw>
                </a:effectLst>
                <a:latin typeface="+mn-lt"/>
                <a:ea typeface="+mn-ea"/>
                <a:cs typeface="+mn-cs"/>
              </a:rPr>
              <a:t>output </a:t>
            </a:r>
            <a:r>
              <a:rPr lang="nl-NL" sz="2800" dirty="0" err="1" smtClean="0">
                <a:solidFill>
                  <a:schemeClr val="bg1"/>
                </a:solidFill>
                <a:effectLst>
                  <a:outerShdw blurRad="38100" dist="38100" dir="2700000" algn="tl">
                    <a:srgbClr val="000000">
                      <a:alpha val="43137"/>
                    </a:srgbClr>
                  </a:outerShdw>
                </a:effectLst>
                <a:latin typeface="+mn-lt"/>
                <a:ea typeface="+mn-ea"/>
                <a:cs typeface="+mn-cs"/>
              </a:rPr>
              <a:t>values</a:t>
            </a:r>
            <a:r>
              <a:rPr lang="nl-NL" sz="2800" dirty="0" smtClean="0">
                <a:solidFill>
                  <a:schemeClr val="bg1"/>
                </a:solidFill>
                <a:effectLst>
                  <a:outerShdw blurRad="38100" dist="38100" dir="2700000" algn="tl">
                    <a:srgbClr val="000000">
                      <a:alpha val="43137"/>
                    </a:srgbClr>
                  </a:outerShdw>
                </a:effectLst>
                <a:latin typeface="+mn-lt"/>
                <a:ea typeface="+mn-ea"/>
                <a:cs typeface="+mn-cs"/>
              </a:rPr>
              <a:t>: </a:t>
            </a:r>
            <a:r>
              <a:rPr lang="nl-NL" sz="2800" dirty="0" err="1" smtClean="0">
                <a:solidFill>
                  <a:schemeClr val="bg1"/>
                </a:solidFill>
                <a:effectLst>
                  <a:outerShdw blurRad="38100" dist="38100" dir="2700000" algn="tl">
                    <a:srgbClr val="000000">
                      <a:alpha val="43137"/>
                    </a:srgbClr>
                  </a:outerShdw>
                </a:effectLst>
                <a:latin typeface="+mn-lt"/>
                <a:ea typeface="+mn-ea"/>
                <a:cs typeface="+mn-cs"/>
              </a:rPr>
              <a:t>elements</a:t>
            </a:r>
            <a:r>
              <a:rPr lang="nl-NL" sz="2800" dirty="0" smtClean="0">
                <a:solidFill>
                  <a:schemeClr val="bg1"/>
                </a:solidFill>
                <a:effectLst>
                  <a:outerShdw blurRad="38100" dist="38100" dir="2700000" algn="tl">
                    <a:srgbClr val="000000">
                      <a:alpha val="43137"/>
                    </a:srgbClr>
                  </a:outerShdw>
                </a:effectLst>
                <a:latin typeface="+mn-lt"/>
                <a:ea typeface="+mn-ea"/>
                <a:cs typeface="+mn-cs"/>
              </a:rPr>
              <a:t> of the </a:t>
            </a:r>
            <a:r>
              <a:rPr lang="nl-NL" sz="2800" dirty="0" smtClean="0">
                <a:solidFill>
                  <a:schemeClr val="tx2">
                    <a:lumMod val="60000"/>
                    <a:lumOff val="40000"/>
                  </a:schemeClr>
                </a:solidFill>
                <a:effectLst>
                  <a:outerShdw blurRad="38100" dist="38100" dir="2700000" algn="tl">
                    <a:srgbClr val="000000">
                      <a:alpha val="43137"/>
                    </a:srgbClr>
                  </a:outerShdw>
                </a:effectLst>
                <a:latin typeface="+mn-lt"/>
                <a:ea typeface="+mn-ea"/>
                <a:cs typeface="+mn-cs"/>
              </a:rPr>
              <a:t>range</a:t>
            </a:r>
            <a:endParaRPr lang="nl-NL" sz="2800" dirty="0">
              <a:solidFill>
                <a:schemeClr val="tx2">
                  <a:lumMod val="60000"/>
                  <a:lumOff val="40000"/>
                </a:schemeClr>
              </a:solidFill>
              <a:effectLst>
                <a:outerShdw blurRad="38100" dist="38100" dir="2700000" algn="tl">
                  <a:srgbClr val="000000">
                    <a:alpha val="43137"/>
                  </a:srgbClr>
                </a:outerShdw>
              </a:effectLst>
              <a:latin typeface="+mn-lt"/>
              <a:ea typeface="+mn-ea"/>
              <a:cs typeface="+mn-cs"/>
            </a:endParaRPr>
          </a:p>
          <a:p>
            <a:pPr fontAlgn="auto">
              <a:spcBef>
                <a:spcPts val="0"/>
              </a:spcBef>
              <a:spcAft>
                <a:spcPts val="0"/>
              </a:spcAft>
              <a:defRPr/>
            </a:pPr>
            <a:endParaRPr lang="nl-NL" sz="2800" dirty="0" smtClean="0">
              <a:solidFill>
                <a:schemeClr val="bg1"/>
              </a:solidFill>
              <a:effectLst>
                <a:outerShdw blurRad="38100" dist="38100" dir="2700000" algn="tl">
                  <a:srgbClr val="000000">
                    <a:alpha val="43137"/>
                  </a:srgbClr>
                </a:outerShdw>
              </a:effectLst>
              <a:latin typeface="+mn-lt"/>
              <a:ea typeface="+mn-ea"/>
              <a:cs typeface="+mn-cs"/>
            </a:endParaRPr>
          </a:p>
          <a:p>
            <a:pPr fontAlgn="auto">
              <a:spcBef>
                <a:spcPts val="0"/>
              </a:spcBef>
              <a:spcAft>
                <a:spcPts val="0"/>
              </a:spcAft>
              <a:defRPr/>
            </a:pPr>
            <a:r>
              <a:rPr lang="nl-NL" sz="2800" dirty="0" err="1" smtClean="0">
                <a:solidFill>
                  <a:schemeClr val="bg1"/>
                </a:solidFill>
                <a:effectLst>
                  <a:outerShdw blurRad="38100" dist="38100" dir="2700000" algn="tl">
                    <a:srgbClr val="000000">
                      <a:alpha val="43137"/>
                    </a:srgbClr>
                  </a:outerShdw>
                </a:effectLst>
                <a:latin typeface="+mn-lt"/>
                <a:ea typeface="+mn-ea"/>
                <a:cs typeface="+mn-cs"/>
              </a:rPr>
              <a:t>color</a:t>
            </a:r>
            <a:r>
              <a:rPr lang="nl-NL" sz="2800" dirty="0" smtClean="0">
                <a:solidFill>
                  <a:schemeClr val="bg1"/>
                </a:solidFill>
                <a:effectLst>
                  <a:outerShdw blurRad="38100" dist="38100" dir="2700000" algn="tl">
                    <a:srgbClr val="000000">
                      <a:alpha val="43137"/>
                    </a:srgbClr>
                  </a:outerShdw>
                </a:effectLst>
                <a:latin typeface="+mn-lt"/>
                <a:ea typeface="+mn-ea"/>
                <a:cs typeface="+mn-cs"/>
              </a:rPr>
              <a:t>: {</a:t>
            </a:r>
            <a:r>
              <a:rPr lang="nl-NL" sz="2800" dirty="0" err="1" smtClean="0">
                <a:solidFill>
                  <a:schemeClr val="bg1"/>
                </a:solidFill>
                <a:effectLst>
                  <a:outerShdw blurRad="38100" dist="38100" dir="2700000" algn="tl">
                    <a:srgbClr val="000000">
                      <a:alpha val="43137"/>
                    </a:srgbClr>
                  </a:outerShdw>
                </a:effectLst>
                <a:latin typeface="+mn-lt"/>
                <a:ea typeface="+mn-ea"/>
                <a:cs typeface="+mn-cs"/>
              </a:rPr>
              <a:t>tomato,cucumber</a:t>
            </a:r>
            <a:r>
              <a:rPr lang="nl-NL" sz="2800" dirty="0" smtClean="0">
                <a:solidFill>
                  <a:schemeClr val="bg1"/>
                </a:solidFill>
                <a:effectLst>
                  <a:outerShdw blurRad="38100" dist="38100" dir="2700000" algn="tl">
                    <a:srgbClr val="000000">
                      <a:alpha val="43137"/>
                    </a:srgbClr>
                  </a:outerShdw>
                </a:effectLst>
                <a:latin typeface="+mn-lt"/>
                <a:ea typeface="+mn-ea"/>
                <a:cs typeface="+mn-cs"/>
              </a:rPr>
              <a:t>, lemon,...} </a:t>
            </a: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 {</a:t>
            </a:r>
            <a:r>
              <a:rPr lang="nl-NL" sz="2800" dirty="0" err="1"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red,green,yellow</a:t>
            </a: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a:t>
            </a:r>
          </a:p>
          <a:p>
            <a:pPr fontAlgn="auto">
              <a:spcBef>
                <a:spcPts val="0"/>
              </a:spcBef>
              <a:spcAft>
                <a:spcPts val="0"/>
              </a:spcAft>
              <a:defRPr/>
            </a:pPr>
            <a:r>
              <a:rPr lang="nl-NL" sz="2800" dirty="0" err="1"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color</a:t>
            </a: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a:t>
            </a:r>
            <a:r>
              <a:rPr lang="nl-NL" sz="2800" dirty="0" err="1"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tomato</a:t>
            </a: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)=red</a:t>
            </a:r>
          </a:p>
          <a:p>
            <a:pPr fontAlgn="auto">
              <a:spcBef>
                <a:spcPts val="0"/>
              </a:spcBef>
              <a:spcAft>
                <a:spcPts val="0"/>
              </a:spcAft>
              <a:defRPr/>
            </a:pPr>
            <a:endPar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endParaRPr>
          </a:p>
          <a:p>
            <a:pPr fontAlgn="auto">
              <a:spcBef>
                <a:spcPts val="0"/>
              </a:spcBef>
              <a:spcAft>
                <a:spcPts val="0"/>
              </a:spcAft>
              <a:defRPr/>
            </a:pP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sounds:{(</a:t>
            </a:r>
            <a:r>
              <a:rPr lang="nl-NL" sz="2800" dirty="0" err="1"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dog,bark</a:t>
            </a: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a:t>
            </a:r>
            <a:r>
              <a:rPr lang="nl-NL" sz="2800" dirty="0" err="1"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bird,tweet</a:t>
            </a: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a:t>
            </a:r>
            <a:r>
              <a:rPr lang="nl-NL" sz="2800" dirty="0" err="1"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dog,tweet</a:t>
            </a: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 {</a:t>
            </a:r>
            <a:r>
              <a:rPr lang="nl-NL" sz="2800" dirty="0" err="1"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true,false</a:t>
            </a: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a:t>
            </a:r>
          </a:p>
          <a:p>
            <a:pPr fontAlgn="auto">
              <a:spcBef>
                <a:spcPts val="0"/>
              </a:spcBef>
              <a:spcAft>
                <a:spcPts val="0"/>
              </a:spcAft>
              <a:defRPr/>
            </a:pP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sounds(</a:t>
            </a:r>
            <a:r>
              <a:rPr lang="nl-NL" sz="2800" dirty="0" err="1"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dog,bark</a:t>
            </a: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)=true</a:t>
            </a:r>
          </a:p>
          <a:p>
            <a:pPr fontAlgn="auto">
              <a:spcBef>
                <a:spcPts val="0"/>
              </a:spcBef>
              <a:spcAft>
                <a:spcPts val="0"/>
              </a:spcAft>
              <a:defRPr/>
            </a:pP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sounds(</a:t>
            </a:r>
            <a:r>
              <a:rPr lang="nl-NL" sz="2800" dirty="0" err="1"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dog,tweet</a:t>
            </a:r>
            <a:r>
              <a:rPr lang="nl-NL" sz="2800" dirty="0"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a:t>
            </a:r>
            <a:r>
              <a:rPr lang="nl-NL" sz="2800" dirty="0" err="1" smtClean="0">
                <a:solidFill>
                  <a:schemeClr val="bg1"/>
                </a:solidFill>
                <a:effectLst>
                  <a:outerShdw blurRad="38100" dist="38100" dir="2700000" algn="tl">
                    <a:srgbClr val="000000">
                      <a:alpha val="43137"/>
                    </a:srgbClr>
                  </a:outerShdw>
                </a:effectLst>
                <a:latin typeface="+mn-lt"/>
                <a:ea typeface="+mn-ea"/>
                <a:cs typeface="+mn-cs"/>
                <a:sym typeface="Wingdings" pitchFamily="2" charset="2"/>
              </a:rPr>
              <a:t>false</a:t>
            </a:r>
            <a:endParaRPr lang="nl-NL" sz="2800" dirty="0">
              <a:solidFill>
                <a:schemeClr val="bg1"/>
              </a:solidFill>
              <a:effectLst>
                <a:outerShdw blurRad="38100" dist="38100" dir="2700000" algn="tl">
                  <a:srgbClr val="000000">
                    <a:alpha val="43137"/>
                  </a:srgbClr>
                </a:outerShdw>
              </a:effectLst>
              <a:latin typeface="+mn-lt"/>
              <a:ea typeface="+mn-ea"/>
              <a:cs typeface="+mn-cs"/>
            </a:endParaRPr>
          </a:p>
        </p:txBody>
      </p:sp>
      <p:sp>
        <p:nvSpPr>
          <p:cNvPr id="3" name="Rechthoek 2"/>
          <p:cNvSpPr/>
          <p:nvPr/>
        </p:nvSpPr>
        <p:spPr>
          <a:xfrm rot="5400000">
            <a:off x="6262915" y="2678489"/>
            <a:ext cx="5619750" cy="215444"/>
          </a:xfrm>
          <a:prstGeom prst="rect">
            <a:avLst/>
          </a:prstGeom>
        </p:spPr>
        <p:txBody>
          <a:bodyPr wrap="square">
            <a:spAutoFit/>
          </a:bodyPr>
          <a:lstStyle/>
          <a:p>
            <a:r>
              <a:rPr lang="en-US" sz="800" dirty="0">
                <a:solidFill>
                  <a:schemeClr val="bg1"/>
                </a:solidFill>
              </a:rPr>
              <a:t>http://cdn.morguefile.com/imageData/public/files/a/alvimann/preview/fldr_2008_11_07/file0001778635387.jpg</a:t>
            </a:r>
          </a:p>
        </p:txBody>
      </p:sp>
    </p:spTree>
    <p:extLst>
      <p:ext uri="{BB962C8B-B14F-4D97-AF65-F5344CB8AC3E}">
        <p14:creationId xmlns:p14="http://schemas.microsoft.com/office/powerpoint/2010/main" xmlns="" val="34195109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3" end="3"/>
                                            </p:txEl>
                                          </p:spTgt>
                                        </p:tgtEl>
                                        <p:attrNameLst>
                                          <p:attrName>style.visibility</p:attrName>
                                        </p:attrNameLst>
                                      </p:cBhvr>
                                      <p:to>
                                        <p:strVal val="visible"/>
                                      </p:to>
                                    </p:set>
                                    <p:animEffect transition="in" filter="fade">
                                      <p:cBhvr>
                                        <p:cTn id="17" dur="500"/>
                                        <p:tgtEl>
                                          <p:spTgt spid="2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5" end="5"/>
                                            </p:txEl>
                                          </p:spTgt>
                                        </p:tgtEl>
                                        <p:attrNameLst>
                                          <p:attrName>style.visibility</p:attrName>
                                        </p:attrNameLst>
                                      </p:cBhvr>
                                      <p:to>
                                        <p:strVal val="visible"/>
                                      </p:to>
                                    </p:set>
                                    <p:animEffect transition="in" filter="fade">
                                      <p:cBhvr>
                                        <p:cTn id="22" dur="500"/>
                                        <p:tgtEl>
                                          <p:spTgt spid="2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xEl>
                                              <p:pRg st="6" end="6"/>
                                            </p:txEl>
                                          </p:spTgt>
                                        </p:tgtEl>
                                        <p:attrNameLst>
                                          <p:attrName>style.visibility</p:attrName>
                                        </p:attrNameLst>
                                      </p:cBhvr>
                                      <p:to>
                                        <p:strVal val="visible"/>
                                      </p:to>
                                    </p:set>
                                    <p:animEffect transition="in" filter="fade">
                                      <p:cBhvr>
                                        <p:cTn id="27" dur="500"/>
                                        <p:tgtEl>
                                          <p:spTgt spid="2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xEl>
                                              <p:pRg st="8" end="8"/>
                                            </p:txEl>
                                          </p:spTgt>
                                        </p:tgtEl>
                                        <p:attrNameLst>
                                          <p:attrName>style.visibility</p:attrName>
                                        </p:attrNameLst>
                                      </p:cBhvr>
                                      <p:to>
                                        <p:strVal val="visible"/>
                                      </p:to>
                                    </p:set>
                                    <p:animEffect transition="in" filter="fade">
                                      <p:cBhvr>
                                        <p:cTn id="32" dur="500"/>
                                        <p:tgtEl>
                                          <p:spTgt spid="2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xEl>
                                              <p:pRg st="9" end="9"/>
                                            </p:txEl>
                                          </p:spTgt>
                                        </p:tgtEl>
                                        <p:attrNameLst>
                                          <p:attrName>style.visibility</p:attrName>
                                        </p:attrNameLst>
                                      </p:cBhvr>
                                      <p:to>
                                        <p:strVal val="visible"/>
                                      </p:to>
                                    </p:set>
                                    <p:animEffect transition="in" filter="fade">
                                      <p:cBhvr>
                                        <p:cTn id="37" dur="500"/>
                                        <p:tgtEl>
                                          <p:spTgt spid="21">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xEl>
                                              <p:pRg st="10" end="10"/>
                                            </p:txEl>
                                          </p:spTgt>
                                        </p:tgtEl>
                                        <p:attrNameLst>
                                          <p:attrName>style.visibility</p:attrName>
                                        </p:attrNameLst>
                                      </p:cBhvr>
                                      <p:to>
                                        <p:strVal val="visible"/>
                                      </p:to>
                                    </p:set>
                                    <p:animEffect transition="in" filter="fade">
                                      <p:cBhvr>
                                        <p:cTn id="42" dur="500"/>
                                        <p:tgtEl>
                                          <p:spTgt spid="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7"/>
          <p:cNvSpPr txBox="1">
            <a:spLocks noChangeArrowheads="1"/>
          </p:cNvSpPr>
          <p:nvPr/>
        </p:nvSpPr>
        <p:spPr bwMode="auto">
          <a:xfrm>
            <a:off x="2195513" y="1544638"/>
            <a:ext cx="4321175" cy="368300"/>
          </a:xfrm>
          <a:prstGeom prst="rect">
            <a:avLst/>
          </a:prstGeom>
          <a:noFill/>
          <a:ln w="9525">
            <a:noFill/>
            <a:miter lim="800000"/>
            <a:headEnd/>
            <a:tailEnd/>
          </a:ln>
          <a:effectLst/>
        </p:spPr>
        <p:txBody>
          <a:bodyPr lIns="0" tIns="0" rIns="0" bIns="0">
            <a:prstTxWarp prst="textNoShape">
              <a:avLst/>
            </a:prstTxWarp>
            <a:spAutoFit/>
          </a:bodyPr>
          <a:lstStyle/>
          <a:p>
            <a:pPr marL="180975" indent="-180975">
              <a:spcBef>
                <a:spcPct val="50000"/>
              </a:spcBef>
            </a:pPr>
            <a:endParaRPr lang="nl-NL" sz="2400">
              <a:effectLst>
                <a:outerShdw blurRad="38100" dist="38100" dir="2700000" algn="tl">
                  <a:srgbClr val="000000">
                    <a:alpha val="43137"/>
                  </a:srgbClr>
                </a:outerShdw>
              </a:effectLst>
            </a:endParaRPr>
          </a:p>
        </p:txBody>
      </p:sp>
      <p:sp>
        <p:nvSpPr>
          <p:cNvPr id="31746" name="Rectangle 8"/>
          <p:cNvSpPr>
            <a:spLocks noChangeArrowheads="1"/>
          </p:cNvSpPr>
          <p:nvPr/>
        </p:nvSpPr>
        <p:spPr bwMode="auto">
          <a:xfrm>
            <a:off x="468313" y="2247900"/>
            <a:ext cx="2808287" cy="1674813"/>
          </a:xfrm>
          <a:prstGeom prst="rect">
            <a:avLst/>
          </a:prstGeom>
          <a:noFill/>
          <a:ln w="9525">
            <a:noFill/>
            <a:miter lim="800000"/>
            <a:headEnd/>
            <a:tailEnd/>
          </a:ln>
          <a:effectLst/>
        </p:spPr>
        <p:txBody>
          <a:bodyPr wrap="none" lIns="0" tIns="0" rIns="0" bIns="0" anchor="ctr">
            <a:prstTxWarp prst="textNoShape">
              <a:avLst/>
            </a:prstTxWarp>
          </a:bodyPr>
          <a:lstStyle/>
          <a:p>
            <a:endParaRPr lang="en-US">
              <a:effectLst>
                <a:outerShdw blurRad="38100" dist="38100" dir="2700000" algn="tl">
                  <a:srgbClr val="000000">
                    <a:alpha val="43137"/>
                  </a:srgbClr>
                </a:outerShdw>
              </a:effectLst>
              <a:latin typeface="Calibri" pitchFamily="84" charset="0"/>
            </a:endParaRPr>
          </a:p>
        </p:txBody>
      </p:sp>
      <p:sp>
        <p:nvSpPr>
          <p:cNvPr id="31747" name="Rectangle 9"/>
          <p:cNvSpPr>
            <a:spLocks noChangeArrowheads="1"/>
          </p:cNvSpPr>
          <p:nvPr/>
        </p:nvSpPr>
        <p:spPr bwMode="auto">
          <a:xfrm>
            <a:off x="1258888" y="3113088"/>
            <a:ext cx="914400" cy="685800"/>
          </a:xfrm>
          <a:prstGeom prst="rect">
            <a:avLst/>
          </a:prstGeom>
          <a:noFill/>
          <a:ln w="9525">
            <a:noFill/>
            <a:miter lim="800000"/>
            <a:headEnd/>
            <a:tailEnd/>
          </a:ln>
          <a:effectLst/>
        </p:spPr>
        <p:txBody>
          <a:bodyPr wrap="none" lIns="0" tIns="0" rIns="0" bIns="0" anchor="ctr">
            <a:prstTxWarp prst="textNoShape">
              <a:avLst/>
            </a:prstTxWarp>
          </a:bodyPr>
          <a:lstStyle/>
          <a:p>
            <a:endParaRPr lang="en-US">
              <a:effectLst>
                <a:outerShdw blurRad="38100" dist="38100" dir="2700000" algn="tl">
                  <a:srgbClr val="000000">
                    <a:alpha val="43137"/>
                  </a:srgbClr>
                </a:outerShdw>
              </a:effectLst>
              <a:latin typeface="Calibri" pitchFamily="84" charset="0"/>
            </a:endParaRPr>
          </a:p>
        </p:txBody>
      </p:sp>
      <p:grpSp>
        <p:nvGrpSpPr>
          <p:cNvPr id="31748" name="Groep 9"/>
          <p:cNvGrpSpPr>
            <a:grpSpLocks/>
          </p:cNvGrpSpPr>
          <p:nvPr/>
        </p:nvGrpSpPr>
        <p:grpSpPr bwMode="auto">
          <a:xfrm>
            <a:off x="6624638" y="4217988"/>
            <a:ext cx="1516062" cy="696912"/>
            <a:chOff x="6615066" y="4217868"/>
            <a:chExt cx="1516652" cy="697693"/>
          </a:xfrm>
          <a:effectLst/>
        </p:grpSpPr>
        <p:pic>
          <p:nvPicPr>
            <p:cNvPr id="19"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20"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Tekstvak 14"/>
          <p:cNvSpPr txBox="1"/>
          <p:nvPr/>
        </p:nvSpPr>
        <p:spPr>
          <a:xfrm>
            <a:off x="1475656" y="233378"/>
            <a:ext cx="6430094" cy="4093428"/>
          </a:xfrm>
          <a:prstGeom prst="rect">
            <a:avLst/>
          </a:prstGeom>
          <a:blipFill dpi="0" rotWithShape="1">
            <a:blip r:embed="rId4" cstate="print">
              <a:alphaModFix amt="59000"/>
            </a:blip>
            <a:srcRect/>
            <a:stretch>
              <a:fillRect/>
            </a:stretch>
          </a:blipFill>
          <a:ln w="127000">
            <a:solidFill>
              <a:schemeClr val="bg2">
                <a:lumMod val="75000"/>
              </a:schemeClr>
            </a:solidFill>
          </a:ln>
          <a:effectLst>
            <a:outerShdw blurRad="368300" dist="330200" dir="3300000" sx="102000" sy="102000" algn="ctr" rotWithShape="0">
              <a:srgbClr val="000000">
                <a:alpha val="60000"/>
              </a:srgbClr>
            </a:outerShdw>
            <a:reflection blurRad="6350" stA="50000" endA="300" endPos="90000" dist="50800" dir="5400000" sy="-100000" algn="bl" rotWithShape="0"/>
          </a:effectLst>
          <a:scene3d>
            <a:camera prst="orthographicFront"/>
            <a:lightRig rig="threePt" dir="t"/>
          </a:scene3d>
          <a:sp3d>
            <a:bevelT/>
          </a:sp3d>
        </p:spPr>
        <p:txBody>
          <a:bodyPr wrap="square" rtlCol="0">
            <a:spAutoFit/>
          </a:bodyPr>
          <a:lstStyle/>
          <a:p>
            <a:endParaRPr lang="nl-NL" sz="2400" dirty="0" smtClean="0">
              <a:solidFill>
                <a:schemeClr val="bg1"/>
              </a:solidFill>
              <a:effectLst>
                <a:outerShdw blurRad="38100" dist="38100" dir="2700000" algn="tl">
                  <a:srgbClr val="000000">
                    <a:alpha val="43137"/>
                  </a:srgbClr>
                </a:outerShdw>
              </a:effectLst>
            </a:endParaRPr>
          </a:p>
          <a:p>
            <a:r>
              <a:rPr lang="nl-NL" sz="2400" b="1" dirty="0" smtClean="0">
                <a:solidFill>
                  <a:schemeClr val="bg1"/>
                </a:solidFill>
                <a:effectLst>
                  <a:outerShdw blurRad="38100" dist="38100" dir="2700000" algn="tl">
                    <a:srgbClr val="000000">
                      <a:alpha val="43137"/>
                    </a:srgbClr>
                  </a:outerShdw>
                </a:effectLst>
              </a:rPr>
              <a:t>‘John </a:t>
            </a:r>
            <a:r>
              <a:rPr lang="nl-NL" sz="2400" b="1" dirty="0" err="1" smtClean="0">
                <a:solidFill>
                  <a:schemeClr val="bg1"/>
                </a:solidFill>
                <a:effectLst>
                  <a:outerShdw blurRad="38100" dist="38100" dir="2700000" algn="tl">
                    <a:srgbClr val="000000">
                      <a:alpha val="43137"/>
                    </a:srgbClr>
                  </a:outerShdw>
                </a:effectLst>
              </a:rPr>
              <a:t>prefers</a:t>
            </a:r>
            <a:r>
              <a:rPr lang="nl-NL" sz="2400" b="1" dirty="0" smtClean="0">
                <a:solidFill>
                  <a:schemeClr val="bg1"/>
                </a:solidFill>
                <a:effectLst>
                  <a:outerShdw blurRad="38100" dist="38100" dir="2700000" algn="tl">
                    <a:srgbClr val="000000">
                      <a:alpha val="43137"/>
                    </a:srgbClr>
                  </a:outerShdw>
                </a:effectLst>
              </a:rPr>
              <a:t> </a:t>
            </a:r>
            <a:r>
              <a:rPr lang="nl-NL" sz="2400" b="1" dirty="0" err="1" smtClean="0">
                <a:solidFill>
                  <a:schemeClr val="bg1"/>
                </a:solidFill>
                <a:effectLst>
                  <a:outerShdw blurRad="38100" dist="38100" dir="2700000" algn="tl">
                    <a:srgbClr val="000000">
                      <a:alpha val="43137"/>
                    </a:srgbClr>
                  </a:outerShdw>
                </a:effectLst>
              </a:rPr>
              <a:t>apples</a:t>
            </a:r>
            <a:r>
              <a:rPr lang="nl-NL" sz="2400" b="1" dirty="0" smtClean="0">
                <a:solidFill>
                  <a:schemeClr val="bg1"/>
                </a:solidFill>
                <a:effectLst>
                  <a:outerShdw blurRad="38100" dist="38100" dir="2700000" algn="tl">
                    <a:srgbClr val="000000">
                      <a:alpha val="43137"/>
                    </a:srgbClr>
                  </a:outerShdw>
                </a:effectLst>
              </a:rPr>
              <a:t> over </a:t>
            </a:r>
            <a:r>
              <a:rPr lang="nl-NL" sz="2400" b="1" dirty="0" err="1" smtClean="0">
                <a:solidFill>
                  <a:schemeClr val="bg1"/>
                </a:solidFill>
                <a:effectLst>
                  <a:outerShdw blurRad="38100" dist="38100" dir="2700000" algn="tl">
                    <a:srgbClr val="000000">
                      <a:alpha val="43137"/>
                    </a:srgbClr>
                  </a:outerShdw>
                </a:effectLst>
              </a:rPr>
              <a:t>bananas</a:t>
            </a:r>
            <a:r>
              <a:rPr lang="nl-NL" sz="2400" b="1" dirty="0" smtClean="0">
                <a:solidFill>
                  <a:schemeClr val="bg1"/>
                </a:solidFill>
                <a:effectLst>
                  <a:outerShdw blurRad="38100" dist="38100" dir="2700000" algn="tl">
                    <a:srgbClr val="000000">
                      <a:alpha val="43137"/>
                    </a:srgbClr>
                  </a:outerShdw>
                </a:effectLst>
              </a:rPr>
              <a:t>’.</a:t>
            </a:r>
          </a:p>
          <a:p>
            <a:endParaRPr lang="nl-NL" sz="2400" b="1" dirty="0">
              <a:solidFill>
                <a:schemeClr val="bg1"/>
              </a:solidFill>
              <a:effectLst>
                <a:outerShdw blurRad="38100" dist="38100" dir="2700000" algn="tl">
                  <a:srgbClr val="000000">
                    <a:alpha val="43137"/>
                  </a:srgbClr>
                </a:outerShdw>
              </a:effectLst>
            </a:endParaRPr>
          </a:p>
          <a:p>
            <a:r>
              <a:rPr lang="nl-NL" sz="2400" b="1" dirty="0" err="1" smtClean="0">
                <a:solidFill>
                  <a:schemeClr val="bg1"/>
                </a:solidFill>
                <a:effectLst>
                  <a:outerShdw blurRad="38100" dist="38100" dir="2700000" algn="tl">
                    <a:srgbClr val="000000">
                      <a:alpha val="43137"/>
                    </a:srgbClr>
                  </a:outerShdw>
                </a:effectLst>
              </a:rPr>
              <a:t>Interpret</a:t>
            </a:r>
            <a:r>
              <a:rPr lang="nl-NL" sz="2400" b="1" dirty="0" smtClean="0">
                <a:solidFill>
                  <a:schemeClr val="bg1"/>
                </a:solidFill>
                <a:effectLst>
                  <a:outerShdw blurRad="38100" dist="38100" dir="2700000" algn="tl">
                    <a:srgbClr val="000000">
                      <a:alpha val="43137"/>
                    </a:srgbClr>
                  </a:outerShdw>
                </a:effectLst>
              </a:rPr>
              <a:t> </a:t>
            </a:r>
            <a:r>
              <a:rPr lang="nl-NL" sz="2400" b="1" dirty="0" err="1" smtClean="0">
                <a:solidFill>
                  <a:schemeClr val="bg1"/>
                </a:solidFill>
                <a:effectLst>
                  <a:outerShdw blurRad="38100" dist="38100" dir="2700000" algn="tl">
                    <a:srgbClr val="000000">
                      <a:alpha val="43137"/>
                    </a:srgbClr>
                  </a:outerShdw>
                </a:effectLst>
              </a:rPr>
              <a:t>this</a:t>
            </a:r>
            <a:r>
              <a:rPr lang="nl-NL" sz="2400" b="1" dirty="0" smtClean="0">
                <a:solidFill>
                  <a:schemeClr val="bg1"/>
                </a:solidFill>
                <a:effectLst>
                  <a:outerShdw blurRad="38100" dist="38100" dir="2700000" algn="tl">
                    <a:srgbClr val="000000">
                      <a:alpha val="43137"/>
                    </a:srgbClr>
                  </a:outerShdw>
                </a:effectLst>
              </a:rPr>
              <a:t> </a:t>
            </a:r>
            <a:r>
              <a:rPr lang="nl-NL" sz="2400" b="1" dirty="0" err="1" smtClean="0">
                <a:solidFill>
                  <a:schemeClr val="bg1"/>
                </a:solidFill>
                <a:effectLst>
                  <a:outerShdw blurRad="38100" dist="38100" dir="2700000" algn="tl">
                    <a:srgbClr val="000000">
                      <a:alpha val="43137"/>
                    </a:srgbClr>
                  </a:outerShdw>
                </a:effectLst>
              </a:rPr>
              <a:t>sentence</a:t>
            </a:r>
            <a:r>
              <a:rPr lang="nl-NL" sz="2400" b="1" dirty="0" smtClean="0">
                <a:solidFill>
                  <a:schemeClr val="bg1"/>
                </a:solidFill>
                <a:effectLst>
                  <a:outerShdw blurRad="38100" dist="38100" dir="2700000" algn="tl">
                    <a:srgbClr val="000000">
                      <a:alpha val="43137"/>
                    </a:srgbClr>
                  </a:outerShdw>
                </a:effectLst>
              </a:rPr>
              <a:t> as:</a:t>
            </a:r>
          </a:p>
          <a:p>
            <a:pPr marL="457200" indent="-457200">
              <a:buFont typeface="+mj-lt"/>
              <a:buAutoNum type="arabicPeriod"/>
            </a:pPr>
            <a:r>
              <a:rPr lang="nl-NL" sz="2400" b="1" dirty="0" smtClean="0">
                <a:solidFill>
                  <a:schemeClr val="bg1"/>
                </a:solidFill>
                <a:effectLst>
                  <a:outerShdw blurRad="38100" dist="38100" dir="2700000" algn="tl">
                    <a:srgbClr val="000000">
                      <a:alpha val="43137"/>
                    </a:srgbClr>
                  </a:outerShdw>
                </a:effectLst>
              </a:rPr>
              <a:t>a property of </a:t>
            </a:r>
            <a:r>
              <a:rPr lang="nl-NL" sz="2400" b="1" dirty="0" err="1" smtClean="0">
                <a:solidFill>
                  <a:schemeClr val="bg1"/>
                </a:solidFill>
                <a:effectLst>
                  <a:outerShdw blurRad="38100" dist="38100" dir="2700000" algn="tl">
                    <a:srgbClr val="000000">
                      <a:alpha val="43137"/>
                    </a:srgbClr>
                  </a:outerShdw>
                </a:effectLst>
              </a:rPr>
              <a:t>apples</a:t>
            </a:r>
            <a:endParaRPr lang="nl-NL" sz="2400" b="1" dirty="0" smtClean="0">
              <a:solidFill>
                <a:schemeClr val="bg1"/>
              </a:solidFill>
              <a:effectLst>
                <a:outerShdw blurRad="38100" dist="38100" dir="2700000" algn="tl">
                  <a:srgbClr val="000000">
                    <a:alpha val="43137"/>
                  </a:srgbClr>
                </a:outerShdw>
              </a:effectLst>
            </a:endParaRPr>
          </a:p>
          <a:p>
            <a:pPr marL="457200" indent="-457200">
              <a:buFont typeface="+mj-lt"/>
              <a:buAutoNum type="arabicPeriod"/>
            </a:pPr>
            <a:r>
              <a:rPr lang="nl-NL" sz="2400" b="1" dirty="0" smtClean="0">
                <a:solidFill>
                  <a:schemeClr val="bg1"/>
                </a:solidFill>
                <a:effectLst>
                  <a:outerShdw blurRad="38100" dist="38100" dir="2700000" algn="tl">
                    <a:srgbClr val="000000">
                      <a:alpha val="43137"/>
                    </a:srgbClr>
                  </a:outerShdw>
                </a:effectLst>
              </a:rPr>
              <a:t>a property of </a:t>
            </a:r>
            <a:r>
              <a:rPr lang="nl-NL" sz="2400" b="1" dirty="0" err="1" smtClean="0">
                <a:solidFill>
                  <a:schemeClr val="bg1"/>
                </a:solidFill>
                <a:effectLst>
                  <a:outerShdw blurRad="38100" dist="38100" dir="2700000" algn="tl">
                    <a:srgbClr val="000000">
                      <a:alpha val="43137"/>
                    </a:srgbClr>
                  </a:outerShdw>
                </a:effectLst>
              </a:rPr>
              <a:t>bananas</a:t>
            </a:r>
            <a:endParaRPr lang="nl-NL" sz="2400" b="1" dirty="0" smtClean="0">
              <a:solidFill>
                <a:schemeClr val="bg1"/>
              </a:solidFill>
              <a:effectLst>
                <a:outerShdw blurRad="38100" dist="38100" dir="2700000" algn="tl">
                  <a:srgbClr val="000000">
                    <a:alpha val="43137"/>
                  </a:srgbClr>
                </a:outerShdw>
              </a:effectLst>
            </a:endParaRPr>
          </a:p>
          <a:p>
            <a:pPr marL="457200" indent="-457200">
              <a:buFont typeface="+mj-lt"/>
              <a:buAutoNum type="arabicPeriod"/>
            </a:pPr>
            <a:r>
              <a:rPr lang="nl-NL" sz="2400" b="1" dirty="0" smtClean="0">
                <a:solidFill>
                  <a:schemeClr val="bg1"/>
                </a:solidFill>
                <a:effectLst>
                  <a:outerShdw blurRad="38100" dist="38100" dir="2700000" algn="tl">
                    <a:srgbClr val="000000">
                      <a:alpha val="43137"/>
                    </a:srgbClr>
                  </a:outerShdw>
                </a:effectLst>
              </a:rPr>
              <a:t>a property of John</a:t>
            </a:r>
          </a:p>
          <a:p>
            <a:pPr marL="457200" indent="-457200">
              <a:buFont typeface="+mj-lt"/>
              <a:buAutoNum type="arabicPeriod"/>
            </a:pPr>
            <a:r>
              <a:rPr lang="nl-NL" sz="2400" b="1" dirty="0" smtClean="0">
                <a:solidFill>
                  <a:schemeClr val="bg1"/>
                </a:solidFill>
                <a:effectLst>
                  <a:outerShdw blurRad="38100" dist="38100" dir="2700000" algn="tl">
                    <a:srgbClr val="000000">
                      <a:alpha val="43137"/>
                    </a:srgbClr>
                  </a:outerShdw>
                </a:effectLst>
              </a:rPr>
              <a:t>a </a:t>
            </a:r>
            <a:r>
              <a:rPr lang="nl-NL" sz="2400" b="1" dirty="0" err="1" smtClean="0">
                <a:solidFill>
                  <a:schemeClr val="bg1"/>
                </a:solidFill>
                <a:effectLst>
                  <a:outerShdw blurRad="38100" dist="38100" dir="2700000" algn="tl">
                    <a:srgbClr val="000000">
                      <a:alpha val="43137"/>
                    </a:srgbClr>
                  </a:outerShdw>
                </a:effectLst>
              </a:rPr>
              <a:t>relation</a:t>
            </a:r>
            <a:r>
              <a:rPr lang="nl-NL" sz="2400" b="1" dirty="0" smtClean="0">
                <a:solidFill>
                  <a:schemeClr val="bg1"/>
                </a:solidFill>
                <a:effectLst>
                  <a:outerShdw blurRad="38100" dist="38100" dir="2700000" algn="tl">
                    <a:srgbClr val="000000">
                      <a:alpha val="43137"/>
                    </a:srgbClr>
                  </a:outerShdw>
                </a:effectLst>
              </a:rPr>
              <a:t> </a:t>
            </a:r>
            <a:r>
              <a:rPr lang="nl-NL" sz="2400" b="1" dirty="0" err="1" smtClean="0">
                <a:solidFill>
                  <a:schemeClr val="bg1"/>
                </a:solidFill>
                <a:effectLst>
                  <a:outerShdw blurRad="38100" dist="38100" dir="2700000" algn="tl">
                    <a:srgbClr val="000000">
                      <a:alpha val="43137"/>
                    </a:srgbClr>
                  </a:outerShdw>
                </a:effectLst>
              </a:rPr>
              <a:t>between</a:t>
            </a:r>
            <a:r>
              <a:rPr lang="nl-NL" sz="2400" b="1" dirty="0" smtClean="0">
                <a:solidFill>
                  <a:schemeClr val="bg1"/>
                </a:solidFill>
                <a:effectLst>
                  <a:outerShdw blurRad="38100" dist="38100" dir="2700000" algn="tl">
                    <a:srgbClr val="000000">
                      <a:alpha val="43137"/>
                    </a:srgbClr>
                  </a:outerShdw>
                </a:effectLst>
              </a:rPr>
              <a:t> </a:t>
            </a:r>
            <a:r>
              <a:rPr lang="nl-NL" sz="2400" b="1" dirty="0" err="1" smtClean="0">
                <a:solidFill>
                  <a:schemeClr val="bg1"/>
                </a:solidFill>
                <a:effectLst>
                  <a:outerShdw blurRad="38100" dist="38100" dir="2700000" algn="tl">
                    <a:srgbClr val="000000">
                      <a:alpha val="43137"/>
                    </a:srgbClr>
                  </a:outerShdw>
                </a:effectLst>
              </a:rPr>
              <a:t>apples</a:t>
            </a:r>
            <a:r>
              <a:rPr lang="nl-NL" sz="2400" b="1" dirty="0" smtClean="0">
                <a:solidFill>
                  <a:schemeClr val="bg1"/>
                </a:solidFill>
                <a:effectLst>
                  <a:outerShdw blurRad="38100" dist="38100" dir="2700000" algn="tl">
                    <a:srgbClr val="000000">
                      <a:alpha val="43137"/>
                    </a:srgbClr>
                  </a:outerShdw>
                </a:effectLst>
              </a:rPr>
              <a:t> </a:t>
            </a:r>
            <a:r>
              <a:rPr lang="nl-NL" sz="2400" b="1" dirty="0" err="1" smtClean="0">
                <a:solidFill>
                  <a:schemeClr val="bg1"/>
                </a:solidFill>
                <a:effectLst>
                  <a:outerShdw blurRad="38100" dist="38100" dir="2700000" algn="tl">
                    <a:srgbClr val="000000">
                      <a:alpha val="43137"/>
                    </a:srgbClr>
                  </a:outerShdw>
                </a:effectLst>
              </a:rPr>
              <a:t>and</a:t>
            </a:r>
            <a:r>
              <a:rPr lang="nl-NL" sz="2400" b="1" dirty="0" smtClean="0">
                <a:solidFill>
                  <a:schemeClr val="bg1"/>
                </a:solidFill>
                <a:effectLst>
                  <a:outerShdw blurRad="38100" dist="38100" dir="2700000" algn="tl">
                    <a:srgbClr val="000000">
                      <a:alpha val="43137"/>
                    </a:srgbClr>
                  </a:outerShdw>
                </a:effectLst>
              </a:rPr>
              <a:t> </a:t>
            </a:r>
            <a:r>
              <a:rPr lang="nl-NL" sz="2400" b="1" dirty="0" err="1" smtClean="0">
                <a:solidFill>
                  <a:schemeClr val="bg1"/>
                </a:solidFill>
                <a:effectLst>
                  <a:outerShdw blurRad="38100" dist="38100" dir="2700000" algn="tl">
                    <a:srgbClr val="000000">
                      <a:alpha val="43137"/>
                    </a:srgbClr>
                  </a:outerShdw>
                </a:effectLst>
              </a:rPr>
              <a:t>bananas</a:t>
            </a:r>
            <a:endParaRPr lang="nl-NL" sz="2400" b="1" dirty="0" smtClean="0">
              <a:solidFill>
                <a:schemeClr val="bg1"/>
              </a:solidFill>
              <a:effectLst>
                <a:outerShdw blurRad="38100" dist="38100" dir="2700000" algn="tl">
                  <a:srgbClr val="000000">
                    <a:alpha val="43137"/>
                  </a:srgbClr>
                </a:outerShdw>
              </a:effectLst>
            </a:endParaRPr>
          </a:p>
          <a:p>
            <a:pPr marL="457200" indent="-457200">
              <a:buFont typeface="+mj-lt"/>
              <a:buAutoNum type="arabicPeriod"/>
            </a:pPr>
            <a:r>
              <a:rPr lang="nl-NL" sz="2400" b="1" dirty="0" smtClean="0">
                <a:solidFill>
                  <a:schemeClr val="bg1"/>
                </a:solidFill>
                <a:effectLst>
                  <a:outerShdw blurRad="38100" dist="38100" dir="2700000" algn="tl">
                    <a:srgbClr val="000000">
                      <a:alpha val="43137"/>
                    </a:srgbClr>
                  </a:outerShdw>
                </a:effectLst>
              </a:rPr>
              <a:t>a </a:t>
            </a:r>
            <a:r>
              <a:rPr lang="nl-NL" sz="2400" b="1" dirty="0" err="1" smtClean="0">
                <a:solidFill>
                  <a:schemeClr val="bg1"/>
                </a:solidFill>
                <a:effectLst>
                  <a:outerShdw blurRad="38100" dist="38100" dir="2700000" algn="tl">
                    <a:srgbClr val="000000">
                      <a:alpha val="43137"/>
                    </a:srgbClr>
                  </a:outerShdw>
                </a:effectLst>
              </a:rPr>
              <a:t>relation</a:t>
            </a:r>
            <a:r>
              <a:rPr lang="nl-NL" sz="2400" b="1" dirty="0" smtClean="0">
                <a:solidFill>
                  <a:schemeClr val="bg1"/>
                </a:solidFill>
                <a:effectLst>
                  <a:outerShdw blurRad="38100" dist="38100" dir="2700000" algn="tl">
                    <a:srgbClr val="000000">
                      <a:alpha val="43137"/>
                    </a:srgbClr>
                  </a:outerShdw>
                </a:effectLst>
              </a:rPr>
              <a:t> </a:t>
            </a:r>
            <a:r>
              <a:rPr lang="nl-NL" sz="2400" b="1" dirty="0" err="1" smtClean="0">
                <a:solidFill>
                  <a:schemeClr val="bg1"/>
                </a:solidFill>
                <a:effectLst>
                  <a:outerShdw blurRad="38100" dist="38100" dir="2700000" algn="tl">
                    <a:srgbClr val="000000">
                      <a:alpha val="43137"/>
                    </a:srgbClr>
                  </a:outerShdw>
                </a:effectLst>
              </a:rPr>
              <a:t>between</a:t>
            </a:r>
            <a:r>
              <a:rPr lang="nl-NL" sz="2400" b="1" dirty="0" smtClean="0">
                <a:solidFill>
                  <a:schemeClr val="bg1"/>
                </a:solidFill>
                <a:effectLst>
                  <a:outerShdw blurRad="38100" dist="38100" dir="2700000" algn="tl">
                    <a:srgbClr val="000000">
                      <a:alpha val="43137"/>
                    </a:srgbClr>
                  </a:outerShdw>
                </a:effectLst>
              </a:rPr>
              <a:t> John </a:t>
            </a:r>
            <a:r>
              <a:rPr lang="nl-NL" sz="2400" b="1" dirty="0" err="1" smtClean="0">
                <a:solidFill>
                  <a:schemeClr val="bg1"/>
                </a:solidFill>
                <a:effectLst>
                  <a:outerShdw blurRad="38100" dist="38100" dir="2700000" algn="tl">
                    <a:srgbClr val="000000">
                      <a:alpha val="43137"/>
                    </a:srgbClr>
                  </a:outerShdw>
                </a:effectLst>
              </a:rPr>
              <a:t>and</a:t>
            </a:r>
            <a:r>
              <a:rPr lang="nl-NL" sz="2400" b="1" dirty="0" smtClean="0">
                <a:solidFill>
                  <a:schemeClr val="bg1"/>
                </a:solidFill>
                <a:effectLst>
                  <a:outerShdw blurRad="38100" dist="38100" dir="2700000" algn="tl">
                    <a:srgbClr val="000000">
                      <a:alpha val="43137"/>
                    </a:srgbClr>
                  </a:outerShdw>
                </a:effectLst>
              </a:rPr>
              <a:t> </a:t>
            </a:r>
            <a:r>
              <a:rPr lang="nl-NL" sz="2400" b="1" dirty="0" err="1" smtClean="0">
                <a:solidFill>
                  <a:schemeClr val="bg1"/>
                </a:solidFill>
                <a:effectLst>
                  <a:outerShdw blurRad="38100" dist="38100" dir="2700000" algn="tl">
                    <a:srgbClr val="000000">
                      <a:alpha val="43137"/>
                    </a:srgbClr>
                  </a:outerShdw>
                </a:effectLst>
              </a:rPr>
              <a:t>apples</a:t>
            </a:r>
            <a:endParaRPr lang="nl-NL" sz="2400" b="1" dirty="0" smtClean="0">
              <a:solidFill>
                <a:schemeClr val="bg1"/>
              </a:solidFill>
              <a:effectLst>
                <a:outerShdw blurRad="38100" dist="38100" dir="2700000" algn="tl">
                  <a:srgbClr val="000000">
                    <a:alpha val="43137"/>
                  </a:srgbClr>
                </a:outerShdw>
              </a:effectLst>
            </a:endParaRPr>
          </a:p>
          <a:p>
            <a:pPr marL="457200" indent="-457200">
              <a:buFont typeface="+mj-lt"/>
              <a:buAutoNum type="arabicPeriod"/>
            </a:pPr>
            <a:r>
              <a:rPr lang="nl-NL" sz="2400" b="1" dirty="0" smtClean="0">
                <a:solidFill>
                  <a:schemeClr val="bg1"/>
                </a:solidFill>
                <a:effectLst>
                  <a:outerShdw blurRad="38100" dist="38100" dir="2700000" algn="tl">
                    <a:srgbClr val="000000">
                      <a:alpha val="43137"/>
                    </a:srgbClr>
                  </a:outerShdw>
                </a:effectLst>
              </a:rPr>
              <a:t>a </a:t>
            </a:r>
            <a:r>
              <a:rPr lang="nl-NL" sz="2400" b="1" dirty="0" err="1" smtClean="0">
                <a:solidFill>
                  <a:schemeClr val="bg1"/>
                </a:solidFill>
                <a:effectLst>
                  <a:outerShdw blurRad="38100" dist="38100" dir="2700000" algn="tl">
                    <a:srgbClr val="000000">
                      <a:alpha val="43137"/>
                    </a:srgbClr>
                  </a:outerShdw>
                </a:effectLst>
              </a:rPr>
              <a:t>relation</a:t>
            </a:r>
            <a:r>
              <a:rPr lang="nl-NL" sz="2400" b="1" dirty="0" smtClean="0">
                <a:solidFill>
                  <a:schemeClr val="bg1"/>
                </a:solidFill>
                <a:effectLst>
                  <a:outerShdw blurRad="38100" dist="38100" dir="2700000" algn="tl">
                    <a:srgbClr val="000000">
                      <a:alpha val="43137"/>
                    </a:srgbClr>
                  </a:outerShdw>
                </a:effectLst>
              </a:rPr>
              <a:t> </a:t>
            </a:r>
            <a:r>
              <a:rPr lang="nl-NL" sz="2400" b="1" dirty="0" err="1" smtClean="0">
                <a:solidFill>
                  <a:schemeClr val="bg1"/>
                </a:solidFill>
                <a:effectLst>
                  <a:outerShdw blurRad="38100" dist="38100" dir="2700000" algn="tl">
                    <a:srgbClr val="000000">
                      <a:alpha val="43137"/>
                    </a:srgbClr>
                  </a:outerShdw>
                </a:effectLst>
              </a:rPr>
              <a:t>between</a:t>
            </a:r>
            <a:r>
              <a:rPr lang="nl-NL" sz="2400" b="1" dirty="0" smtClean="0">
                <a:solidFill>
                  <a:schemeClr val="bg1"/>
                </a:solidFill>
                <a:effectLst>
                  <a:outerShdw blurRad="38100" dist="38100" dir="2700000" algn="tl">
                    <a:srgbClr val="000000">
                      <a:alpha val="43137"/>
                    </a:srgbClr>
                  </a:outerShdw>
                </a:effectLst>
              </a:rPr>
              <a:t> John </a:t>
            </a:r>
            <a:r>
              <a:rPr lang="nl-NL" sz="2400" b="1" dirty="0" err="1" smtClean="0">
                <a:solidFill>
                  <a:schemeClr val="bg1"/>
                </a:solidFill>
                <a:effectLst>
                  <a:outerShdw blurRad="38100" dist="38100" dir="2700000" algn="tl">
                    <a:srgbClr val="000000">
                      <a:alpha val="43137"/>
                    </a:srgbClr>
                  </a:outerShdw>
                </a:effectLst>
              </a:rPr>
              <a:t>and</a:t>
            </a:r>
            <a:r>
              <a:rPr lang="nl-NL" sz="2400" b="1" dirty="0" smtClean="0">
                <a:solidFill>
                  <a:schemeClr val="bg1"/>
                </a:solidFill>
                <a:effectLst>
                  <a:outerShdw blurRad="38100" dist="38100" dir="2700000" algn="tl">
                    <a:srgbClr val="000000">
                      <a:alpha val="43137"/>
                    </a:srgbClr>
                  </a:outerShdw>
                </a:effectLst>
              </a:rPr>
              <a:t> </a:t>
            </a:r>
            <a:r>
              <a:rPr lang="nl-NL" sz="2400" b="1" dirty="0" err="1" smtClean="0">
                <a:solidFill>
                  <a:schemeClr val="bg1"/>
                </a:solidFill>
                <a:effectLst>
                  <a:outerShdw blurRad="38100" dist="38100" dir="2700000" algn="tl">
                    <a:srgbClr val="000000">
                      <a:alpha val="43137"/>
                    </a:srgbClr>
                  </a:outerShdw>
                </a:effectLst>
              </a:rPr>
              <a:t>bananas</a:t>
            </a:r>
            <a:r>
              <a:rPr lang="nl-NL" sz="2400" b="1" dirty="0" smtClean="0">
                <a:solidFill>
                  <a:schemeClr val="bg1"/>
                </a:solidFill>
                <a:effectLst>
                  <a:outerShdw blurRad="38100" dist="38100" dir="2700000" algn="tl">
                    <a:srgbClr val="000000">
                      <a:alpha val="43137"/>
                    </a:srgbClr>
                  </a:outerShdw>
                </a:effectLst>
              </a:rPr>
              <a:t>.</a:t>
            </a:r>
            <a:endParaRPr lang="nl-NL" sz="2000" dirty="0" smtClean="0">
              <a:solidFill>
                <a:schemeClr val="bg1"/>
              </a:solidFill>
              <a:effectLst>
                <a:outerShdw blurRad="38100" dist="38100" dir="2700000" algn="tl">
                  <a:srgbClr val="000000">
                    <a:alpha val="43137"/>
                  </a:srgbClr>
                </a:outerShdw>
              </a:effectLst>
            </a:endParaRPr>
          </a:p>
          <a:p>
            <a:r>
              <a:rPr lang="nl-NL" sz="2000" dirty="0" smtClean="0">
                <a:solidFill>
                  <a:schemeClr val="bg1"/>
                </a:solidFill>
                <a:effectLst>
                  <a:outerShdw blurRad="38100" dist="38100" dir="2700000" algn="tl">
                    <a:srgbClr val="000000">
                      <a:alpha val="43137"/>
                    </a:srgbClr>
                  </a:outerShdw>
                </a:effectLst>
              </a:rPr>
              <a:t> </a:t>
            </a:r>
            <a:endParaRPr lang="en-US" sz="2000" dirty="0">
              <a:solidFill>
                <a:schemeClr val="bg1"/>
              </a:solidFill>
              <a:effectLst>
                <a:outerShdw blurRad="38100" dist="38100" dir="2700000" algn="tl">
                  <a:srgbClr val="000000">
                    <a:alpha val="43137"/>
                  </a:srgbClr>
                </a:outerShdw>
              </a:effectLst>
            </a:endParaRPr>
          </a:p>
        </p:txBody>
      </p:sp>
      <p:sp>
        <p:nvSpPr>
          <p:cNvPr id="16" name="Tekstvak 15"/>
          <p:cNvSpPr txBox="1"/>
          <p:nvPr/>
        </p:nvSpPr>
        <p:spPr>
          <a:xfrm>
            <a:off x="3740332" y="24622"/>
            <a:ext cx="1878470" cy="461665"/>
          </a:xfrm>
          <a:prstGeom prst="rect">
            <a:avLst/>
          </a:prstGeom>
          <a:gradFill>
            <a:gsLst>
              <a:gs pos="0">
                <a:schemeClr val="bg2">
                  <a:lumMod val="75000"/>
                </a:schemeClr>
              </a:gs>
              <a:gs pos="38000">
                <a:schemeClr val="bg2">
                  <a:lumMod val="90000"/>
                </a:schemeClr>
              </a:gs>
              <a:gs pos="100000">
                <a:schemeClr val="bg2">
                  <a:lumMod val="50000"/>
                </a:schemeClr>
              </a:gs>
            </a:gsLst>
            <a:lin ang="5400000" scaled="1"/>
          </a:gradFill>
          <a:effectLst>
            <a:outerShdw blurRad="508000" dist="152400" dir="4500000" sx="88000" sy="88000" algn="ctr" rotWithShape="0">
              <a:srgbClr val="000000">
                <a:alpha val="54000"/>
              </a:srgbClr>
            </a:outerShdw>
          </a:effectLst>
          <a:scene3d>
            <a:camera prst="obliqueTopLeft"/>
            <a:lightRig rig="threePt" dir="t"/>
          </a:scene3d>
          <a:sp3d>
            <a:bevelT prst="angle"/>
          </a:sp3d>
        </p:spPr>
        <p:txBody>
          <a:bodyPr wrap="square" rtlCol="0">
            <a:spAutoFit/>
          </a:bodyPr>
          <a:lstStyle/>
          <a:p>
            <a:pPr algn="ctr"/>
            <a:r>
              <a:rPr lang="nl-NL" sz="2400" b="1" dirty="0" smtClean="0">
                <a:solidFill>
                  <a:schemeClr val="bg1"/>
                </a:solidFill>
                <a:effectLst>
                  <a:outerShdw blurRad="38100" dist="38100" dir="2700000" algn="tl">
                    <a:srgbClr val="000000">
                      <a:alpha val="43137"/>
                    </a:srgbClr>
                  </a:outerShdw>
                </a:effectLst>
              </a:rPr>
              <a:t>QUIZ</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9058047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7"/>
          <p:cNvSpPr txBox="1">
            <a:spLocks noChangeArrowheads="1"/>
          </p:cNvSpPr>
          <p:nvPr/>
        </p:nvSpPr>
        <p:spPr bwMode="auto">
          <a:xfrm>
            <a:off x="2195513" y="1544638"/>
            <a:ext cx="4321175" cy="368300"/>
          </a:xfrm>
          <a:prstGeom prst="rect">
            <a:avLst/>
          </a:prstGeom>
          <a:noFill/>
          <a:ln w="9525">
            <a:noFill/>
            <a:miter lim="800000"/>
            <a:headEnd/>
            <a:tailEnd/>
          </a:ln>
          <a:effectLst/>
        </p:spPr>
        <p:txBody>
          <a:bodyPr lIns="0" tIns="0" rIns="0" bIns="0">
            <a:prstTxWarp prst="textNoShape">
              <a:avLst/>
            </a:prstTxWarp>
            <a:spAutoFit/>
          </a:bodyPr>
          <a:lstStyle/>
          <a:p>
            <a:pPr marL="180975" indent="-180975">
              <a:spcBef>
                <a:spcPct val="50000"/>
              </a:spcBef>
            </a:pPr>
            <a:endParaRPr lang="nl-NL" sz="2400">
              <a:effectLst>
                <a:outerShdw blurRad="38100" dist="38100" dir="2700000" algn="tl">
                  <a:srgbClr val="000000">
                    <a:alpha val="43137"/>
                  </a:srgbClr>
                </a:outerShdw>
              </a:effectLst>
            </a:endParaRPr>
          </a:p>
        </p:txBody>
      </p:sp>
      <p:sp>
        <p:nvSpPr>
          <p:cNvPr id="31746" name="Rectangle 8"/>
          <p:cNvSpPr>
            <a:spLocks noChangeArrowheads="1"/>
          </p:cNvSpPr>
          <p:nvPr/>
        </p:nvSpPr>
        <p:spPr bwMode="auto">
          <a:xfrm>
            <a:off x="468313" y="2247900"/>
            <a:ext cx="2808287" cy="1674813"/>
          </a:xfrm>
          <a:prstGeom prst="rect">
            <a:avLst/>
          </a:prstGeom>
          <a:noFill/>
          <a:ln w="9525">
            <a:noFill/>
            <a:miter lim="800000"/>
            <a:headEnd/>
            <a:tailEnd/>
          </a:ln>
          <a:effectLst/>
        </p:spPr>
        <p:txBody>
          <a:bodyPr wrap="none" lIns="0" tIns="0" rIns="0" bIns="0" anchor="ctr">
            <a:prstTxWarp prst="textNoShape">
              <a:avLst/>
            </a:prstTxWarp>
          </a:bodyPr>
          <a:lstStyle/>
          <a:p>
            <a:endParaRPr lang="en-US">
              <a:effectLst>
                <a:outerShdw blurRad="38100" dist="38100" dir="2700000" algn="tl">
                  <a:srgbClr val="000000">
                    <a:alpha val="43137"/>
                  </a:srgbClr>
                </a:outerShdw>
              </a:effectLst>
              <a:latin typeface="Calibri" pitchFamily="84" charset="0"/>
            </a:endParaRPr>
          </a:p>
        </p:txBody>
      </p:sp>
      <p:sp>
        <p:nvSpPr>
          <p:cNvPr id="31747" name="Rectangle 9"/>
          <p:cNvSpPr>
            <a:spLocks noChangeArrowheads="1"/>
          </p:cNvSpPr>
          <p:nvPr/>
        </p:nvSpPr>
        <p:spPr bwMode="auto">
          <a:xfrm>
            <a:off x="1258888" y="3113088"/>
            <a:ext cx="914400" cy="685800"/>
          </a:xfrm>
          <a:prstGeom prst="rect">
            <a:avLst/>
          </a:prstGeom>
          <a:noFill/>
          <a:ln w="9525">
            <a:noFill/>
            <a:miter lim="800000"/>
            <a:headEnd/>
            <a:tailEnd/>
          </a:ln>
          <a:effectLst/>
        </p:spPr>
        <p:txBody>
          <a:bodyPr wrap="none" lIns="0" tIns="0" rIns="0" bIns="0" anchor="ctr">
            <a:prstTxWarp prst="textNoShape">
              <a:avLst/>
            </a:prstTxWarp>
          </a:bodyPr>
          <a:lstStyle/>
          <a:p>
            <a:endParaRPr lang="en-US">
              <a:effectLst>
                <a:outerShdw blurRad="38100" dist="38100" dir="2700000" algn="tl">
                  <a:srgbClr val="000000">
                    <a:alpha val="43137"/>
                  </a:srgbClr>
                </a:outerShdw>
              </a:effectLst>
              <a:latin typeface="Calibri" pitchFamily="84" charset="0"/>
            </a:endParaRPr>
          </a:p>
        </p:txBody>
      </p:sp>
      <p:grpSp>
        <p:nvGrpSpPr>
          <p:cNvPr id="31748" name="Groep 9"/>
          <p:cNvGrpSpPr>
            <a:grpSpLocks/>
          </p:cNvGrpSpPr>
          <p:nvPr/>
        </p:nvGrpSpPr>
        <p:grpSpPr bwMode="auto">
          <a:xfrm>
            <a:off x="6624638" y="4217988"/>
            <a:ext cx="1516062" cy="696912"/>
            <a:chOff x="6615066" y="4217868"/>
            <a:chExt cx="1516652" cy="697693"/>
          </a:xfrm>
          <a:effectLst/>
        </p:grpSpPr>
        <p:pic>
          <p:nvPicPr>
            <p:cNvPr id="19"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20"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kstvak 1"/>
          <p:cNvSpPr txBox="1"/>
          <p:nvPr/>
        </p:nvSpPr>
        <p:spPr>
          <a:xfrm>
            <a:off x="194400" y="194400"/>
            <a:ext cx="8949600" cy="5078313"/>
          </a:xfrm>
          <a:prstGeom prst="rect">
            <a:avLst/>
          </a:prstGeom>
          <a:noFill/>
        </p:spPr>
        <p:txBody>
          <a:bodyPr wrap="square" rtlCol="0">
            <a:spAutoFit/>
          </a:bodyPr>
          <a:lstStyle/>
          <a:p>
            <a:r>
              <a:rPr lang="nl-NL" sz="2800" dirty="0" err="1" smtClean="0">
                <a:solidFill>
                  <a:schemeClr val="bg1"/>
                </a:solidFill>
                <a:effectLst>
                  <a:outerShdw blurRad="38100" dist="38100" dir="2700000" algn="tl">
                    <a:srgbClr val="000000">
                      <a:alpha val="43137"/>
                    </a:srgbClr>
                  </a:outerShdw>
                </a:effectLst>
                <a:latin typeface="+mn-lt"/>
              </a:rPr>
              <a:t>Properties</a:t>
            </a:r>
            <a:r>
              <a:rPr lang="nl-NL" sz="2800" dirty="0" smtClean="0">
                <a:solidFill>
                  <a:schemeClr val="bg1"/>
                </a:solidFill>
                <a:effectLst>
                  <a:outerShdw blurRad="38100" dist="38100" dir="2700000" algn="tl">
                    <a:srgbClr val="000000">
                      <a:alpha val="43137"/>
                    </a:srgbClr>
                  </a:outerShdw>
                </a:effectLst>
                <a:latin typeface="+mn-lt"/>
              </a:rPr>
              <a:t> </a:t>
            </a:r>
            <a:r>
              <a:rPr lang="nl-NL" sz="2800" dirty="0" err="1" smtClean="0">
                <a:solidFill>
                  <a:schemeClr val="bg1"/>
                </a:solidFill>
                <a:effectLst>
                  <a:outerShdw blurRad="38100" dist="38100" dir="2700000" algn="tl">
                    <a:srgbClr val="000000">
                      <a:alpha val="43137"/>
                    </a:srgbClr>
                  </a:outerShdw>
                </a:effectLst>
                <a:latin typeface="+mn-lt"/>
              </a:rPr>
              <a:t>and</a:t>
            </a:r>
            <a:r>
              <a:rPr lang="nl-NL" sz="2800" dirty="0" smtClean="0">
                <a:solidFill>
                  <a:schemeClr val="bg1"/>
                </a:solidFill>
                <a:effectLst>
                  <a:outerShdw blurRad="38100" dist="38100" dir="2700000" algn="tl">
                    <a:srgbClr val="000000">
                      <a:alpha val="43137"/>
                    </a:srgbClr>
                  </a:outerShdw>
                </a:effectLst>
                <a:latin typeface="+mn-lt"/>
              </a:rPr>
              <a:t> relations </a:t>
            </a:r>
            <a:r>
              <a:rPr lang="nl-NL" sz="2800" dirty="0" err="1" smtClean="0">
                <a:solidFill>
                  <a:schemeClr val="bg1"/>
                </a:solidFill>
                <a:effectLst>
                  <a:outerShdw blurRad="38100" dist="38100" dir="2700000" algn="tl">
                    <a:srgbClr val="000000">
                      <a:alpha val="43137"/>
                    </a:srgbClr>
                  </a:outerShdw>
                </a:effectLst>
                <a:latin typeface="+mn-lt"/>
              </a:rPr>
              <a:t>can</a:t>
            </a:r>
            <a:r>
              <a:rPr lang="nl-NL" sz="2800" dirty="0" smtClean="0">
                <a:solidFill>
                  <a:schemeClr val="bg1"/>
                </a:solidFill>
                <a:effectLst>
                  <a:outerShdw blurRad="38100" dist="38100" dir="2700000" algn="tl">
                    <a:srgbClr val="000000">
                      <a:alpha val="43137"/>
                    </a:srgbClr>
                  </a:outerShdw>
                </a:effectLst>
                <a:latin typeface="+mn-lt"/>
              </a:rPr>
              <a:t> </a:t>
            </a:r>
            <a:r>
              <a:rPr lang="nl-NL" sz="2800" dirty="0" err="1" smtClean="0">
                <a:solidFill>
                  <a:schemeClr val="bg1"/>
                </a:solidFill>
                <a:effectLst>
                  <a:outerShdw blurRad="38100" dist="38100" dir="2700000" algn="tl">
                    <a:srgbClr val="000000">
                      <a:alpha val="43137"/>
                    </a:srgbClr>
                  </a:outerShdw>
                </a:effectLst>
                <a:latin typeface="+mn-lt"/>
              </a:rPr>
              <a:t>be</a:t>
            </a:r>
            <a:r>
              <a:rPr lang="nl-NL" sz="2800" dirty="0" smtClean="0">
                <a:solidFill>
                  <a:schemeClr val="bg1"/>
                </a:solidFill>
                <a:effectLst>
                  <a:outerShdw blurRad="38100" dist="38100" dir="2700000" algn="tl">
                    <a:srgbClr val="000000">
                      <a:alpha val="43137"/>
                    </a:srgbClr>
                  </a:outerShdw>
                </a:effectLst>
                <a:latin typeface="+mn-lt"/>
              </a:rPr>
              <a:t> </a:t>
            </a:r>
            <a:r>
              <a:rPr lang="nl-NL" sz="2800" dirty="0" err="1" smtClean="0">
                <a:solidFill>
                  <a:schemeClr val="bg1"/>
                </a:solidFill>
                <a:effectLst>
                  <a:outerShdw blurRad="38100" dist="38100" dir="2700000" algn="tl">
                    <a:srgbClr val="000000">
                      <a:alpha val="43137"/>
                    </a:srgbClr>
                  </a:outerShdw>
                </a:effectLst>
                <a:latin typeface="+mn-lt"/>
              </a:rPr>
              <a:t>expressed</a:t>
            </a:r>
            <a:r>
              <a:rPr lang="nl-NL" sz="2800" dirty="0" smtClean="0">
                <a:solidFill>
                  <a:schemeClr val="bg1"/>
                </a:solidFill>
                <a:effectLst>
                  <a:outerShdw blurRad="38100" dist="38100" dir="2700000" algn="tl">
                    <a:srgbClr val="000000">
                      <a:alpha val="43137"/>
                    </a:srgbClr>
                  </a:outerShdw>
                </a:effectLst>
                <a:latin typeface="+mn-lt"/>
              </a:rPr>
              <a:t> in </a:t>
            </a:r>
            <a:r>
              <a:rPr lang="nl-NL" sz="2800" dirty="0" err="1" smtClean="0">
                <a:solidFill>
                  <a:schemeClr val="bg1"/>
                </a:solidFill>
                <a:effectLst>
                  <a:outerShdw blurRad="38100" dist="38100" dir="2700000" algn="tl">
                    <a:srgbClr val="000000">
                      <a:alpha val="43137"/>
                    </a:srgbClr>
                  </a:outerShdw>
                </a:effectLst>
                <a:latin typeface="+mn-lt"/>
              </a:rPr>
              <a:t>many</a:t>
            </a:r>
            <a:r>
              <a:rPr lang="nl-NL" sz="2800" dirty="0" smtClean="0">
                <a:solidFill>
                  <a:schemeClr val="bg1"/>
                </a:solidFill>
                <a:effectLst>
                  <a:outerShdw blurRad="38100" dist="38100" dir="2700000" algn="tl">
                    <a:srgbClr val="000000">
                      <a:alpha val="43137"/>
                    </a:srgbClr>
                  </a:outerShdw>
                </a:effectLst>
                <a:latin typeface="+mn-lt"/>
              </a:rPr>
              <a:t> </a:t>
            </a:r>
            <a:r>
              <a:rPr lang="nl-NL" sz="2800" dirty="0" err="1" smtClean="0">
                <a:solidFill>
                  <a:schemeClr val="bg1"/>
                </a:solidFill>
                <a:effectLst>
                  <a:outerShdw blurRad="38100" dist="38100" dir="2700000" algn="tl">
                    <a:srgbClr val="000000">
                      <a:alpha val="43137"/>
                    </a:srgbClr>
                  </a:outerShdw>
                </a:effectLst>
                <a:latin typeface="+mn-lt"/>
              </a:rPr>
              <a:t>ways</a:t>
            </a:r>
            <a:endParaRPr lang="nl-NL" sz="2800" dirty="0" smtClean="0">
              <a:solidFill>
                <a:schemeClr val="bg1"/>
              </a:solidFill>
              <a:effectLst>
                <a:outerShdw blurRad="38100" dist="38100" dir="2700000" algn="tl">
                  <a:srgbClr val="000000">
                    <a:alpha val="43137"/>
                  </a:srgbClr>
                </a:outerShdw>
              </a:effectLst>
              <a:latin typeface="+mn-lt"/>
            </a:endParaRPr>
          </a:p>
          <a:p>
            <a:pPr algn="ctr"/>
            <a:endParaRPr lang="nl-NL" sz="2400" b="1" dirty="0" smtClean="0">
              <a:solidFill>
                <a:schemeClr val="bg1"/>
              </a:solidFill>
              <a:effectLst>
                <a:outerShdw blurRad="38100" dist="38100" dir="2700000" algn="tl">
                  <a:srgbClr val="000000">
                    <a:alpha val="43137"/>
                  </a:srgbClr>
                </a:outerShdw>
              </a:effectLst>
              <a:latin typeface="+mn-lt"/>
            </a:endParaRPr>
          </a:p>
          <a:p>
            <a:r>
              <a:rPr lang="nl-NL" sz="2400" dirty="0" err="1" smtClean="0">
                <a:solidFill>
                  <a:schemeClr val="bg1"/>
                </a:solidFill>
                <a:effectLst>
                  <a:outerShdw blurRad="38100" dist="38100" dir="2700000" algn="tl">
                    <a:srgbClr val="000000">
                      <a:alpha val="43137"/>
                    </a:srgbClr>
                  </a:outerShdw>
                </a:effectLst>
                <a:latin typeface="+mn-lt"/>
              </a:rPr>
              <a:t>consider</a:t>
            </a:r>
            <a:r>
              <a:rPr lang="nl-NL" sz="2400" dirty="0" smtClean="0">
                <a:solidFill>
                  <a:schemeClr val="bg1"/>
                </a:solidFill>
                <a:effectLst>
                  <a:outerShdw blurRad="38100" dist="38100" dir="2700000" algn="tl">
                    <a:srgbClr val="000000">
                      <a:alpha val="43137"/>
                    </a:srgbClr>
                  </a:outerShdw>
                </a:effectLst>
                <a:latin typeface="+mn-lt"/>
              </a:rPr>
              <a:t> the </a:t>
            </a:r>
            <a:r>
              <a:rPr lang="nl-NL" sz="2400" dirty="0" err="1" smtClean="0">
                <a:solidFill>
                  <a:schemeClr val="bg1"/>
                </a:solidFill>
                <a:effectLst>
                  <a:outerShdw blurRad="38100" dist="38100" dir="2700000" algn="tl">
                    <a:srgbClr val="000000">
                      <a:alpha val="43137"/>
                    </a:srgbClr>
                  </a:outerShdw>
                </a:effectLst>
                <a:latin typeface="+mn-lt"/>
              </a:rPr>
              <a:t>sentence</a:t>
            </a:r>
            <a:r>
              <a:rPr lang="nl-NL" sz="2400" dirty="0" smtClean="0">
                <a:solidFill>
                  <a:schemeClr val="bg1"/>
                </a:solidFill>
                <a:effectLst>
                  <a:outerShdw blurRad="38100" dist="38100" dir="2700000" algn="tl">
                    <a:srgbClr val="000000">
                      <a:alpha val="43137"/>
                    </a:srgbClr>
                  </a:outerShdw>
                </a:effectLst>
                <a:latin typeface="+mn-lt"/>
              </a:rPr>
              <a:t>: </a:t>
            </a:r>
            <a:r>
              <a:rPr lang="nl-NL" sz="2400" b="1" dirty="0" smtClean="0">
                <a:solidFill>
                  <a:schemeClr val="bg1"/>
                </a:solidFill>
                <a:effectLst>
                  <a:outerShdw blurRad="38100" dist="38100" dir="2700000" algn="tl">
                    <a:srgbClr val="000000">
                      <a:alpha val="43137"/>
                    </a:srgbClr>
                  </a:outerShdw>
                </a:effectLst>
                <a:latin typeface="+mn-lt"/>
              </a:rPr>
              <a:t>‘John </a:t>
            </a:r>
            <a:r>
              <a:rPr lang="nl-NL" sz="2400" b="1" dirty="0" err="1" smtClean="0">
                <a:solidFill>
                  <a:schemeClr val="bg1"/>
                </a:solidFill>
                <a:effectLst>
                  <a:outerShdw blurRad="38100" dist="38100" dir="2700000" algn="tl">
                    <a:srgbClr val="000000">
                      <a:alpha val="43137"/>
                    </a:srgbClr>
                  </a:outerShdw>
                </a:effectLst>
                <a:latin typeface="+mn-lt"/>
              </a:rPr>
              <a:t>prefers</a:t>
            </a:r>
            <a:r>
              <a:rPr lang="nl-NL" sz="2400" b="1" dirty="0" smtClean="0">
                <a:solidFill>
                  <a:schemeClr val="bg1"/>
                </a:solidFill>
                <a:effectLst>
                  <a:outerShdw blurRad="38100" dist="38100" dir="2700000" algn="tl">
                    <a:srgbClr val="000000">
                      <a:alpha val="43137"/>
                    </a:srgbClr>
                  </a:outerShdw>
                </a:effectLst>
                <a:latin typeface="+mn-lt"/>
              </a:rPr>
              <a:t> </a:t>
            </a:r>
            <a:r>
              <a:rPr lang="nl-NL" sz="2400" b="1" dirty="0" err="1" smtClean="0">
                <a:solidFill>
                  <a:schemeClr val="bg1"/>
                </a:solidFill>
                <a:effectLst>
                  <a:outerShdw blurRad="38100" dist="38100" dir="2700000" algn="tl">
                    <a:srgbClr val="000000">
                      <a:alpha val="43137"/>
                    </a:srgbClr>
                  </a:outerShdw>
                </a:effectLst>
                <a:latin typeface="+mn-lt"/>
              </a:rPr>
              <a:t>apples</a:t>
            </a:r>
            <a:r>
              <a:rPr lang="nl-NL" sz="2400" b="1" dirty="0" smtClean="0">
                <a:solidFill>
                  <a:schemeClr val="bg1"/>
                </a:solidFill>
                <a:effectLst>
                  <a:outerShdw blurRad="38100" dist="38100" dir="2700000" algn="tl">
                    <a:srgbClr val="000000">
                      <a:alpha val="43137"/>
                    </a:srgbClr>
                  </a:outerShdw>
                </a:effectLst>
                <a:latin typeface="+mn-lt"/>
              </a:rPr>
              <a:t> over </a:t>
            </a:r>
            <a:r>
              <a:rPr lang="nl-NL" sz="2400" b="1" dirty="0" err="1" smtClean="0">
                <a:solidFill>
                  <a:schemeClr val="bg1"/>
                </a:solidFill>
                <a:effectLst>
                  <a:outerShdw blurRad="38100" dist="38100" dir="2700000" algn="tl">
                    <a:srgbClr val="000000">
                      <a:alpha val="43137"/>
                    </a:srgbClr>
                  </a:outerShdw>
                </a:effectLst>
                <a:latin typeface="+mn-lt"/>
              </a:rPr>
              <a:t>bananas</a:t>
            </a:r>
            <a:r>
              <a:rPr lang="nl-NL" sz="2400" b="1" dirty="0" smtClean="0">
                <a:solidFill>
                  <a:schemeClr val="bg1"/>
                </a:solidFill>
                <a:effectLst>
                  <a:outerShdw blurRad="38100" dist="38100" dir="2700000" algn="tl">
                    <a:srgbClr val="000000">
                      <a:alpha val="43137"/>
                    </a:srgbClr>
                  </a:outerShdw>
                </a:effectLst>
                <a:latin typeface="+mn-lt"/>
              </a:rPr>
              <a:t>’</a:t>
            </a:r>
          </a:p>
          <a:p>
            <a:endParaRPr lang="nl-NL" sz="2400" dirty="0" smtClean="0">
              <a:solidFill>
                <a:schemeClr val="bg1"/>
              </a:solidFill>
              <a:effectLst>
                <a:outerShdw blurRad="38100" dist="38100" dir="2700000" algn="tl">
                  <a:srgbClr val="000000">
                    <a:alpha val="43137"/>
                  </a:srgbClr>
                </a:outerShdw>
              </a:effectLst>
              <a:latin typeface="+mn-lt"/>
            </a:endParaRPr>
          </a:p>
          <a:p>
            <a:r>
              <a:rPr lang="nl-NL" sz="2000" dirty="0" err="1" smtClean="0">
                <a:solidFill>
                  <a:srgbClr val="FFFF00"/>
                </a:solidFill>
                <a:effectLst>
                  <a:outerShdw blurRad="38100" dist="38100" dir="2700000" algn="tl">
                    <a:srgbClr val="000000">
                      <a:alpha val="43137"/>
                    </a:srgbClr>
                  </a:outerShdw>
                </a:effectLst>
                <a:latin typeface="+mn-lt"/>
              </a:rPr>
              <a:t>being</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preferred</a:t>
            </a:r>
            <a:r>
              <a:rPr lang="nl-NL" sz="2000" dirty="0" smtClean="0">
                <a:solidFill>
                  <a:srgbClr val="FFFF00"/>
                </a:solidFill>
                <a:effectLst>
                  <a:outerShdw blurRad="38100" dist="38100" dir="2700000" algn="tl">
                    <a:srgbClr val="000000">
                      <a:alpha val="43137"/>
                    </a:srgbClr>
                  </a:outerShdw>
                </a:effectLst>
                <a:latin typeface="+mn-lt"/>
              </a:rPr>
              <a:t> over </a:t>
            </a:r>
            <a:r>
              <a:rPr lang="nl-NL" sz="2000" dirty="0" err="1" smtClean="0">
                <a:solidFill>
                  <a:srgbClr val="FFFF00"/>
                </a:solidFill>
                <a:effectLst>
                  <a:outerShdw blurRad="38100" dist="38100" dir="2700000" algn="tl">
                    <a:srgbClr val="000000">
                      <a:alpha val="43137"/>
                    </a:srgbClr>
                  </a:outerShdw>
                </a:effectLst>
                <a:latin typeface="+mn-lt"/>
              </a:rPr>
              <a:t>bananas</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by</a:t>
            </a:r>
            <a:r>
              <a:rPr lang="nl-NL" sz="2000" dirty="0" smtClean="0">
                <a:solidFill>
                  <a:srgbClr val="FFFF00"/>
                </a:solidFill>
                <a:effectLst>
                  <a:outerShdw blurRad="38100" dist="38100" dir="2700000" algn="tl">
                    <a:srgbClr val="000000">
                      <a:alpha val="43137"/>
                    </a:srgbClr>
                  </a:outerShdw>
                </a:effectLst>
                <a:latin typeface="+mn-lt"/>
              </a:rPr>
              <a:t> John</a:t>
            </a:r>
            <a:r>
              <a:rPr lang="nl-NL" sz="2000" dirty="0" smtClean="0">
                <a:solidFill>
                  <a:schemeClr val="bg1"/>
                </a:solidFill>
                <a:effectLst>
                  <a:outerShdw blurRad="38100" dist="38100" dir="2700000" algn="tl">
                    <a:srgbClr val="000000">
                      <a:alpha val="43137"/>
                    </a:srgbClr>
                  </a:outerShdw>
                </a:effectLst>
                <a:latin typeface="+mn-lt"/>
              </a:rPr>
              <a:t> is a property of </a:t>
            </a:r>
            <a:r>
              <a:rPr lang="nl-NL" sz="2000" dirty="0" err="1" smtClean="0">
                <a:solidFill>
                  <a:srgbClr val="FFFF00"/>
                </a:solidFill>
                <a:effectLst>
                  <a:outerShdw blurRad="38100" dist="38100" dir="2700000" algn="tl">
                    <a:srgbClr val="000000">
                      <a:alpha val="43137"/>
                    </a:srgbClr>
                  </a:outerShdw>
                </a:effectLst>
                <a:latin typeface="+mn-lt"/>
              </a:rPr>
              <a:t>apples</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smtClean="0">
                <a:solidFill>
                  <a:schemeClr val="bg1"/>
                </a:solidFill>
                <a:effectLst>
                  <a:outerShdw blurRad="38100" dist="38100" dir="2700000" algn="tl">
                    <a:srgbClr val="000000">
                      <a:alpha val="43137"/>
                    </a:srgbClr>
                  </a:outerShdw>
                </a:effectLst>
                <a:latin typeface="+mn-lt"/>
              </a:rPr>
              <a:t>with </a:t>
            </a:r>
            <a:r>
              <a:rPr lang="nl-NL" sz="2000" dirty="0" err="1" smtClean="0">
                <a:solidFill>
                  <a:schemeClr val="bg1"/>
                </a:solidFill>
                <a:effectLst>
                  <a:outerShdw blurRad="38100" dist="38100" dir="2700000" algn="tl">
                    <a:srgbClr val="000000">
                      <a:alpha val="43137"/>
                    </a:srgbClr>
                  </a:outerShdw>
                </a:effectLst>
                <a:latin typeface="+mn-lt"/>
              </a:rPr>
              <a:t>value</a:t>
            </a:r>
            <a:r>
              <a:rPr lang="nl-NL" sz="2000" dirty="0" smtClean="0">
                <a:solidFill>
                  <a:schemeClr val="bg1"/>
                </a:solidFill>
                <a:effectLst>
                  <a:outerShdw blurRad="38100" dist="38100" dir="2700000" algn="tl">
                    <a:srgbClr val="000000">
                      <a:alpha val="43137"/>
                    </a:srgbClr>
                  </a:outerShdw>
                </a:effectLst>
                <a:latin typeface="+mn-lt"/>
              </a:rPr>
              <a:t> true</a:t>
            </a:r>
            <a:endParaRPr lang="en-US" sz="2000" dirty="0" smtClean="0">
              <a:solidFill>
                <a:schemeClr val="bg1"/>
              </a:solidFill>
              <a:effectLst>
                <a:outerShdw blurRad="38100" dist="38100" dir="2700000" algn="tl">
                  <a:srgbClr val="000000">
                    <a:alpha val="43137"/>
                  </a:srgbClr>
                </a:outerShdw>
              </a:effectLst>
              <a:latin typeface="+mn-lt"/>
            </a:endParaRPr>
          </a:p>
          <a:p>
            <a:r>
              <a:rPr lang="nl-NL" sz="2000" dirty="0" err="1" smtClean="0">
                <a:solidFill>
                  <a:srgbClr val="FFFF00"/>
                </a:solidFill>
                <a:effectLst>
                  <a:outerShdw blurRad="38100" dist="38100" dir="2700000" algn="tl">
                    <a:srgbClr val="000000">
                      <a:alpha val="43137"/>
                    </a:srgbClr>
                  </a:outerShdw>
                </a:effectLst>
                <a:latin typeface="+mn-lt"/>
              </a:rPr>
              <a:t>being</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preferred</a:t>
            </a:r>
            <a:r>
              <a:rPr lang="nl-NL" sz="2000" dirty="0" smtClean="0">
                <a:solidFill>
                  <a:srgbClr val="FFFF00"/>
                </a:solidFill>
                <a:effectLst>
                  <a:outerShdw blurRad="38100" dist="38100" dir="2700000" algn="tl">
                    <a:srgbClr val="000000">
                      <a:alpha val="43137"/>
                    </a:srgbClr>
                  </a:outerShdw>
                </a:effectLst>
                <a:latin typeface="+mn-lt"/>
              </a:rPr>
              <a:t> over </a:t>
            </a:r>
            <a:r>
              <a:rPr lang="nl-NL" sz="2000" dirty="0" err="1" smtClean="0">
                <a:solidFill>
                  <a:srgbClr val="FFFF00"/>
                </a:solidFill>
                <a:effectLst>
                  <a:outerShdw blurRad="38100" dist="38100" dir="2700000" algn="tl">
                    <a:srgbClr val="000000">
                      <a:alpha val="43137"/>
                    </a:srgbClr>
                  </a:outerShdw>
                </a:effectLst>
                <a:latin typeface="+mn-lt"/>
              </a:rPr>
              <a:t>bananas</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by</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smtClean="0">
                <a:solidFill>
                  <a:schemeClr val="bg1"/>
                </a:solidFill>
                <a:effectLst>
                  <a:outerShdw blurRad="38100" dist="38100" dir="2700000" algn="tl">
                    <a:srgbClr val="000000">
                      <a:alpha val="43137"/>
                    </a:srgbClr>
                  </a:outerShdw>
                </a:effectLst>
                <a:latin typeface="+mn-lt"/>
              </a:rPr>
              <a:t> is a property of </a:t>
            </a:r>
            <a:r>
              <a:rPr lang="nl-NL" sz="2000" dirty="0" err="1" smtClean="0">
                <a:solidFill>
                  <a:srgbClr val="FFFF00"/>
                </a:solidFill>
                <a:effectLst>
                  <a:outerShdw blurRad="38100" dist="38100" dir="2700000" algn="tl">
                    <a:srgbClr val="000000">
                      <a:alpha val="43137"/>
                    </a:srgbClr>
                  </a:outerShdw>
                </a:effectLst>
                <a:latin typeface="+mn-lt"/>
              </a:rPr>
              <a:t>apples</a:t>
            </a:r>
            <a:r>
              <a:rPr lang="nl-NL" sz="2000" dirty="0" smtClean="0">
                <a:solidFill>
                  <a:schemeClr val="bg1"/>
                </a:solidFill>
                <a:effectLst>
                  <a:outerShdw blurRad="38100" dist="38100" dir="2700000" algn="tl">
                    <a:srgbClr val="000000">
                      <a:alpha val="43137"/>
                    </a:srgbClr>
                  </a:outerShdw>
                </a:effectLst>
                <a:latin typeface="+mn-lt"/>
              </a:rPr>
              <a:t> with </a:t>
            </a:r>
            <a:r>
              <a:rPr lang="nl-NL" sz="2000" dirty="0" err="1" smtClean="0">
                <a:solidFill>
                  <a:schemeClr val="bg1"/>
                </a:solidFill>
                <a:effectLst>
                  <a:outerShdw blurRad="38100" dist="38100" dir="2700000" algn="tl">
                    <a:srgbClr val="000000">
                      <a:alpha val="43137"/>
                    </a:srgbClr>
                  </a:outerShdw>
                </a:effectLst>
                <a:latin typeface="+mn-lt"/>
              </a:rPr>
              <a:t>value</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smtClean="0">
                <a:solidFill>
                  <a:srgbClr val="FFFF00"/>
                </a:solidFill>
                <a:effectLst>
                  <a:outerShdw blurRad="38100" dist="38100" dir="2700000" algn="tl">
                    <a:srgbClr val="000000">
                      <a:alpha val="43137"/>
                    </a:srgbClr>
                  </a:outerShdw>
                </a:effectLst>
                <a:latin typeface="+mn-lt"/>
              </a:rPr>
              <a:t>John</a:t>
            </a:r>
          </a:p>
          <a:p>
            <a:r>
              <a:rPr lang="nl-NL" sz="2000" dirty="0" err="1" smtClean="0">
                <a:solidFill>
                  <a:srgbClr val="FFFF00"/>
                </a:solidFill>
                <a:effectLst>
                  <a:outerShdw blurRad="38100" dist="38100" dir="2700000" algn="tl">
                    <a:srgbClr val="000000">
                      <a:alpha val="43137"/>
                    </a:srgbClr>
                  </a:outerShdw>
                </a:effectLst>
                <a:latin typeface="+mn-lt"/>
              </a:rPr>
              <a:t>being</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preferred</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by</a:t>
            </a:r>
            <a:r>
              <a:rPr lang="nl-NL" sz="2000" dirty="0" smtClean="0">
                <a:solidFill>
                  <a:srgbClr val="FFFF00"/>
                </a:solidFill>
                <a:effectLst>
                  <a:outerShdw blurRad="38100" dist="38100" dir="2700000" algn="tl">
                    <a:srgbClr val="000000">
                      <a:alpha val="43137"/>
                    </a:srgbClr>
                  </a:outerShdw>
                </a:effectLst>
                <a:latin typeface="+mn-lt"/>
              </a:rPr>
              <a:t> John</a:t>
            </a:r>
            <a:r>
              <a:rPr lang="nl-NL" sz="2000" dirty="0" smtClean="0">
                <a:solidFill>
                  <a:schemeClr val="bg1"/>
                </a:solidFill>
                <a:effectLst>
                  <a:outerShdw blurRad="38100" dist="38100" dir="2700000" algn="tl">
                    <a:srgbClr val="000000">
                      <a:alpha val="43137"/>
                    </a:srgbClr>
                  </a:outerShdw>
                </a:effectLst>
                <a:latin typeface="+mn-lt"/>
              </a:rPr>
              <a:t> is a </a:t>
            </a:r>
            <a:r>
              <a:rPr lang="nl-NL" sz="2000" dirty="0" err="1" smtClean="0">
                <a:solidFill>
                  <a:schemeClr val="bg1"/>
                </a:solidFill>
                <a:effectLst>
                  <a:outerShdw blurRad="38100" dist="38100" dir="2700000" algn="tl">
                    <a:srgbClr val="000000">
                      <a:alpha val="43137"/>
                    </a:srgbClr>
                  </a:outerShdw>
                </a:effectLst>
                <a:latin typeface="+mn-lt"/>
              </a:rPr>
              <a:t>relation</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chemeClr val="bg1"/>
                </a:solidFill>
                <a:effectLst>
                  <a:outerShdw blurRad="38100" dist="38100" dir="2700000" algn="tl">
                    <a:srgbClr val="000000">
                      <a:alpha val="43137"/>
                    </a:srgbClr>
                  </a:outerShdw>
                </a:effectLst>
                <a:latin typeface="+mn-lt"/>
              </a:rPr>
              <a:t>between</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apples</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chemeClr val="bg1"/>
                </a:solidFill>
                <a:effectLst>
                  <a:outerShdw blurRad="38100" dist="38100" dir="2700000" algn="tl">
                    <a:srgbClr val="000000">
                      <a:alpha val="43137"/>
                    </a:srgbClr>
                  </a:outerShdw>
                </a:effectLst>
                <a:latin typeface="+mn-lt"/>
              </a:rPr>
              <a:t>and</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bananas</a:t>
            </a:r>
            <a:r>
              <a:rPr lang="nl-NL" sz="2000" dirty="0" smtClean="0">
                <a:solidFill>
                  <a:schemeClr val="bg1"/>
                </a:solidFill>
                <a:effectLst>
                  <a:outerShdw blurRad="38100" dist="38100" dir="2700000" algn="tl">
                    <a:srgbClr val="000000">
                      <a:alpha val="43137"/>
                    </a:srgbClr>
                  </a:outerShdw>
                </a:effectLst>
                <a:latin typeface="+mn-lt"/>
              </a:rPr>
              <a:t> with </a:t>
            </a:r>
            <a:r>
              <a:rPr lang="nl-NL" sz="2000" dirty="0" err="1" smtClean="0">
                <a:solidFill>
                  <a:schemeClr val="bg1"/>
                </a:solidFill>
                <a:effectLst>
                  <a:outerShdw blurRad="38100" dist="38100" dir="2700000" algn="tl">
                    <a:srgbClr val="000000">
                      <a:alpha val="43137"/>
                    </a:srgbClr>
                  </a:outerShdw>
                </a:effectLst>
                <a:latin typeface="+mn-lt"/>
              </a:rPr>
              <a:t>value</a:t>
            </a:r>
            <a:r>
              <a:rPr lang="nl-NL" sz="2000" dirty="0" smtClean="0">
                <a:solidFill>
                  <a:schemeClr val="bg1"/>
                </a:solidFill>
                <a:effectLst>
                  <a:outerShdw blurRad="38100" dist="38100" dir="2700000" algn="tl">
                    <a:srgbClr val="000000">
                      <a:alpha val="43137"/>
                    </a:srgbClr>
                  </a:outerShdw>
                </a:effectLst>
                <a:latin typeface="+mn-lt"/>
              </a:rPr>
              <a:t> true</a:t>
            </a:r>
          </a:p>
          <a:p>
            <a:r>
              <a:rPr lang="nl-NL" sz="2000" dirty="0" err="1" smtClean="0">
                <a:solidFill>
                  <a:srgbClr val="FFFF00"/>
                </a:solidFill>
                <a:effectLst>
                  <a:outerShdw blurRad="38100" dist="38100" dir="2700000" algn="tl">
                    <a:srgbClr val="000000">
                      <a:alpha val="43137"/>
                    </a:srgbClr>
                  </a:outerShdw>
                </a:effectLst>
                <a:latin typeface="+mn-lt"/>
              </a:rPr>
              <a:t>being</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preferred</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by</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smtClean="0">
                <a:solidFill>
                  <a:schemeClr val="bg1"/>
                </a:solidFill>
                <a:effectLst>
                  <a:outerShdw blurRad="38100" dist="38100" dir="2700000" algn="tl">
                    <a:srgbClr val="000000">
                      <a:alpha val="43137"/>
                    </a:srgbClr>
                  </a:outerShdw>
                </a:effectLst>
                <a:latin typeface="+mn-lt"/>
              </a:rPr>
              <a:t> is a </a:t>
            </a:r>
            <a:r>
              <a:rPr lang="nl-NL" sz="2000" dirty="0" err="1" smtClean="0">
                <a:solidFill>
                  <a:schemeClr val="bg1"/>
                </a:solidFill>
                <a:effectLst>
                  <a:outerShdw blurRad="38100" dist="38100" dir="2700000" algn="tl">
                    <a:srgbClr val="000000">
                      <a:alpha val="43137"/>
                    </a:srgbClr>
                  </a:outerShdw>
                </a:effectLst>
                <a:latin typeface="+mn-lt"/>
              </a:rPr>
              <a:t>relation</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chemeClr val="bg1"/>
                </a:solidFill>
                <a:effectLst>
                  <a:outerShdw blurRad="38100" dist="38100" dir="2700000" algn="tl">
                    <a:srgbClr val="000000">
                      <a:alpha val="43137"/>
                    </a:srgbClr>
                  </a:outerShdw>
                </a:effectLst>
                <a:latin typeface="+mn-lt"/>
              </a:rPr>
              <a:t>between</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apples</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chemeClr val="bg1"/>
                </a:solidFill>
                <a:effectLst>
                  <a:outerShdw blurRad="38100" dist="38100" dir="2700000" algn="tl">
                    <a:srgbClr val="000000">
                      <a:alpha val="43137"/>
                    </a:srgbClr>
                  </a:outerShdw>
                </a:effectLst>
                <a:latin typeface="+mn-lt"/>
              </a:rPr>
              <a:t>and</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bananas</a:t>
            </a:r>
            <a:r>
              <a:rPr lang="nl-NL" sz="2000" dirty="0" smtClean="0">
                <a:solidFill>
                  <a:schemeClr val="bg1"/>
                </a:solidFill>
                <a:effectLst>
                  <a:outerShdw blurRad="38100" dist="38100" dir="2700000" algn="tl">
                    <a:srgbClr val="000000">
                      <a:alpha val="43137"/>
                    </a:srgbClr>
                  </a:outerShdw>
                </a:effectLst>
                <a:latin typeface="+mn-lt"/>
              </a:rPr>
              <a:t> with </a:t>
            </a:r>
            <a:r>
              <a:rPr lang="nl-NL" sz="2000" dirty="0" err="1" smtClean="0">
                <a:solidFill>
                  <a:schemeClr val="bg1"/>
                </a:solidFill>
                <a:effectLst>
                  <a:outerShdw blurRad="38100" dist="38100" dir="2700000" algn="tl">
                    <a:srgbClr val="000000">
                      <a:alpha val="43137"/>
                    </a:srgbClr>
                  </a:outerShdw>
                </a:effectLst>
                <a:latin typeface="+mn-lt"/>
              </a:rPr>
              <a:t>value</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smtClean="0">
                <a:solidFill>
                  <a:srgbClr val="FFFF00"/>
                </a:solidFill>
                <a:effectLst>
                  <a:outerShdw blurRad="38100" dist="38100" dir="2700000" algn="tl">
                    <a:srgbClr val="000000">
                      <a:alpha val="43137"/>
                    </a:srgbClr>
                  </a:outerShdw>
                </a:effectLst>
                <a:latin typeface="+mn-lt"/>
              </a:rPr>
              <a:t>John</a:t>
            </a:r>
          </a:p>
          <a:p>
            <a:r>
              <a:rPr lang="nl-NL" sz="2000" dirty="0" err="1" smtClean="0">
                <a:solidFill>
                  <a:srgbClr val="FFFF00"/>
                </a:solidFill>
                <a:effectLst>
                  <a:outerShdw blurRad="38100" dist="38100" dir="2700000" algn="tl">
                    <a:srgbClr val="000000">
                      <a:alpha val="43137"/>
                    </a:srgbClr>
                  </a:outerShdw>
                </a:effectLst>
                <a:latin typeface="+mn-lt"/>
              </a:rPr>
              <a:t>preferring</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apples</a:t>
            </a:r>
            <a:r>
              <a:rPr lang="nl-NL" sz="2000" dirty="0" smtClean="0">
                <a:solidFill>
                  <a:srgbClr val="FFFF00"/>
                </a:solidFill>
                <a:effectLst>
                  <a:outerShdw blurRad="38100" dist="38100" dir="2700000" algn="tl">
                    <a:srgbClr val="000000">
                      <a:alpha val="43137"/>
                    </a:srgbClr>
                  </a:outerShdw>
                </a:effectLst>
                <a:latin typeface="+mn-lt"/>
              </a:rPr>
              <a:t> over </a:t>
            </a:r>
            <a:r>
              <a:rPr lang="nl-NL" sz="2000" dirty="0" err="1" smtClean="0">
                <a:solidFill>
                  <a:srgbClr val="FFFF00"/>
                </a:solidFill>
                <a:effectLst>
                  <a:outerShdw blurRad="38100" dist="38100" dir="2700000" algn="tl">
                    <a:srgbClr val="000000">
                      <a:alpha val="43137"/>
                    </a:srgbClr>
                  </a:outerShdw>
                </a:effectLst>
                <a:latin typeface="+mn-lt"/>
              </a:rPr>
              <a:t>bananas</a:t>
            </a:r>
            <a:r>
              <a:rPr lang="nl-NL" sz="2000" dirty="0" smtClean="0">
                <a:solidFill>
                  <a:schemeClr val="bg1"/>
                </a:solidFill>
                <a:effectLst>
                  <a:outerShdw blurRad="38100" dist="38100" dir="2700000" algn="tl">
                    <a:srgbClr val="000000">
                      <a:alpha val="43137"/>
                    </a:srgbClr>
                  </a:outerShdw>
                </a:effectLst>
                <a:latin typeface="+mn-lt"/>
              </a:rPr>
              <a:t> is a property of </a:t>
            </a:r>
            <a:r>
              <a:rPr lang="nl-NL" sz="2000" dirty="0" smtClean="0">
                <a:solidFill>
                  <a:srgbClr val="FFFF00"/>
                </a:solidFill>
                <a:effectLst>
                  <a:outerShdw blurRad="38100" dist="38100" dir="2700000" algn="tl">
                    <a:srgbClr val="000000">
                      <a:alpha val="43137"/>
                    </a:srgbClr>
                  </a:outerShdw>
                </a:effectLst>
                <a:latin typeface="+mn-lt"/>
              </a:rPr>
              <a:t>John</a:t>
            </a:r>
            <a:r>
              <a:rPr lang="nl-NL" sz="2000" dirty="0" smtClean="0">
                <a:solidFill>
                  <a:schemeClr val="bg1"/>
                </a:solidFill>
                <a:effectLst>
                  <a:outerShdw blurRad="38100" dist="38100" dir="2700000" algn="tl">
                    <a:srgbClr val="000000">
                      <a:alpha val="43137"/>
                    </a:srgbClr>
                  </a:outerShdw>
                </a:effectLst>
                <a:latin typeface="+mn-lt"/>
              </a:rPr>
              <a:t> with </a:t>
            </a:r>
            <a:r>
              <a:rPr lang="nl-NL" sz="2000" dirty="0" err="1" smtClean="0">
                <a:solidFill>
                  <a:schemeClr val="bg1"/>
                </a:solidFill>
                <a:effectLst>
                  <a:outerShdw blurRad="38100" dist="38100" dir="2700000" algn="tl">
                    <a:srgbClr val="000000">
                      <a:alpha val="43137"/>
                    </a:srgbClr>
                  </a:outerShdw>
                </a:effectLst>
                <a:latin typeface="+mn-lt"/>
              </a:rPr>
              <a:t>value</a:t>
            </a:r>
            <a:r>
              <a:rPr lang="nl-NL" sz="2000" dirty="0" smtClean="0">
                <a:solidFill>
                  <a:schemeClr val="bg1"/>
                </a:solidFill>
                <a:effectLst>
                  <a:outerShdw blurRad="38100" dist="38100" dir="2700000" algn="tl">
                    <a:srgbClr val="000000">
                      <a:alpha val="43137"/>
                    </a:srgbClr>
                  </a:outerShdw>
                </a:effectLst>
                <a:latin typeface="+mn-lt"/>
              </a:rPr>
              <a:t> true</a:t>
            </a:r>
          </a:p>
          <a:p>
            <a:r>
              <a:rPr lang="nl-NL" sz="2000" dirty="0" err="1" smtClean="0">
                <a:solidFill>
                  <a:srgbClr val="FFFF00"/>
                </a:solidFill>
                <a:effectLst>
                  <a:outerShdw blurRad="38100" dist="38100" dir="2700000" algn="tl">
                    <a:srgbClr val="000000">
                      <a:alpha val="43137"/>
                    </a:srgbClr>
                  </a:outerShdw>
                </a:effectLst>
                <a:latin typeface="+mn-lt"/>
              </a:rPr>
              <a:t>preferring</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apples</a:t>
            </a:r>
            <a:r>
              <a:rPr lang="nl-NL" sz="2000" dirty="0" smtClean="0">
                <a:solidFill>
                  <a:srgbClr val="FFFF00"/>
                </a:solidFill>
                <a:effectLst>
                  <a:outerShdw blurRad="38100" dist="38100" dir="2700000" algn="tl">
                    <a:srgbClr val="000000">
                      <a:alpha val="43137"/>
                    </a:srgbClr>
                  </a:outerShdw>
                </a:effectLst>
                <a:latin typeface="+mn-lt"/>
              </a:rPr>
              <a:t> over ...</a:t>
            </a:r>
            <a:r>
              <a:rPr lang="nl-NL" sz="2000" dirty="0" smtClean="0">
                <a:solidFill>
                  <a:schemeClr val="bg1"/>
                </a:solidFill>
                <a:effectLst>
                  <a:outerShdw blurRad="38100" dist="38100" dir="2700000" algn="tl">
                    <a:srgbClr val="000000">
                      <a:alpha val="43137"/>
                    </a:srgbClr>
                  </a:outerShdw>
                </a:effectLst>
                <a:latin typeface="+mn-lt"/>
              </a:rPr>
              <a:t> is a property of </a:t>
            </a:r>
            <a:r>
              <a:rPr lang="nl-NL" sz="2000" dirty="0" smtClean="0">
                <a:solidFill>
                  <a:srgbClr val="FFFF00"/>
                </a:solidFill>
                <a:effectLst>
                  <a:outerShdw blurRad="38100" dist="38100" dir="2700000" algn="tl">
                    <a:srgbClr val="000000">
                      <a:alpha val="43137"/>
                    </a:srgbClr>
                  </a:outerShdw>
                </a:effectLst>
                <a:latin typeface="+mn-lt"/>
              </a:rPr>
              <a:t>John</a:t>
            </a:r>
            <a:r>
              <a:rPr lang="nl-NL" sz="2000" dirty="0" smtClean="0">
                <a:solidFill>
                  <a:schemeClr val="bg1"/>
                </a:solidFill>
                <a:effectLst>
                  <a:outerShdw blurRad="38100" dist="38100" dir="2700000" algn="tl">
                    <a:srgbClr val="000000">
                      <a:alpha val="43137"/>
                    </a:srgbClr>
                  </a:outerShdw>
                </a:effectLst>
                <a:latin typeface="+mn-lt"/>
              </a:rPr>
              <a:t> with </a:t>
            </a:r>
            <a:r>
              <a:rPr lang="nl-NL" sz="2000" dirty="0" err="1" smtClean="0">
                <a:solidFill>
                  <a:schemeClr val="bg1"/>
                </a:solidFill>
                <a:effectLst>
                  <a:outerShdw blurRad="38100" dist="38100" dir="2700000" algn="tl">
                    <a:srgbClr val="000000">
                      <a:alpha val="43137"/>
                    </a:srgbClr>
                  </a:outerShdw>
                </a:effectLst>
                <a:latin typeface="+mn-lt"/>
              </a:rPr>
              <a:t>value</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bananas</a:t>
            </a:r>
            <a:endParaRPr lang="nl-NL" sz="2000" dirty="0" smtClean="0">
              <a:solidFill>
                <a:srgbClr val="FFFF00"/>
              </a:solidFill>
              <a:effectLst>
                <a:outerShdw blurRad="38100" dist="38100" dir="2700000" algn="tl">
                  <a:srgbClr val="000000">
                    <a:alpha val="43137"/>
                  </a:srgbClr>
                </a:outerShdw>
              </a:effectLst>
              <a:latin typeface="+mn-lt"/>
            </a:endParaRPr>
          </a:p>
          <a:p>
            <a:r>
              <a:rPr lang="nl-NL" sz="2000" dirty="0" err="1" smtClean="0">
                <a:solidFill>
                  <a:srgbClr val="FFFF00"/>
                </a:solidFill>
                <a:effectLst>
                  <a:outerShdw blurRad="38100" dist="38100" dir="2700000" algn="tl">
                    <a:srgbClr val="000000">
                      <a:alpha val="43137"/>
                    </a:srgbClr>
                  </a:outerShdw>
                </a:effectLst>
                <a:latin typeface="+mn-lt"/>
              </a:rPr>
              <a:t>being</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preferred</a:t>
            </a:r>
            <a:r>
              <a:rPr lang="nl-NL" sz="2000" dirty="0" smtClean="0">
                <a:solidFill>
                  <a:srgbClr val="FFFF00"/>
                </a:solidFill>
                <a:effectLst>
                  <a:outerShdw blurRad="38100" dist="38100" dir="2700000" algn="tl">
                    <a:srgbClr val="000000">
                      <a:alpha val="43137"/>
                    </a:srgbClr>
                  </a:outerShdw>
                </a:effectLst>
                <a:latin typeface="+mn-lt"/>
              </a:rPr>
              <a:t> over </a:t>
            </a:r>
            <a:r>
              <a:rPr lang="nl-NL" sz="2000" dirty="0" err="1" smtClean="0">
                <a:solidFill>
                  <a:srgbClr val="FFFF00"/>
                </a:solidFill>
                <a:effectLst>
                  <a:outerShdw blurRad="38100" dist="38100" dir="2700000" algn="tl">
                    <a:srgbClr val="000000">
                      <a:alpha val="43137"/>
                    </a:srgbClr>
                  </a:outerShdw>
                </a:effectLst>
                <a:latin typeface="+mn-lt"/>
              </a:rPr>
              <a:t>bananas</a:t>
            </a:r>
            <a:r>
              <a:rPr lang="nl-NL" sz="2000" dirty="0" smtClean="0">
                <a:solidFill>
                  <a:schemeClr val="bg1"/>
                </a:solidFill>
                <a:effectLst>
                  <a:outerShdw blurRad="38100" dist="38100" dir="2700000" algn="tl">
                    <a:srgbClr val="000000">
                      <a:alpha val="43137"/>
                    </a:srgbClr>
                  </a:outerShdw>
                </a:effectLst>
                <a:latin typeface="+mn-lt"/>
              </a:rPr>
              <a:t> is a </a:t>
            </a:r>
            <a:r>
              <a:rPr lang="nl-NL" sz="2000" dirty="0" err="1" smtClean="0">
                <a:solidFill>
                  <a:schemeClr val="bg1"/>
                </a:solidFill>
                <a:effectLst>
                  <a:outerShdw blurRad="38100" dist="38100" dir="2700000" algn="tl">
                    <a:srgbClr val="000000">
                      <a:alpha val="43137"/>
                    </a:srgbClr>
                  </a:outerShdw>
                </a:effectLst>
                <a:latin typeface="+mn-lt"/>
              </a:rPr>
              <a:t>relation</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chemeClr val="bg1"/>
                </a:solidFill>
                <a:effectLst>
                  <a:outerShdw blurRad="38100" dist="38100" dir="2700000" algn="tl">
                    <a:srgbClr val="000000">
                      <a:alpha val="43137"/>
                    </a:srgbClr>
                  </a:outerShdw>
                </a:effectLst>
                <a:latin typeface="+mn-lt"/>
              </a:rPr>
              <a:t>between</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smtClean="0">
                <a:solidFill>
                  <a:srgbClr val="FFFF00"/>
                </a:solidFill>
                <a:effectLst>
                  <a:outerShdw blurRad="38100" dist="38100" dir="2700000" algn="tl">
                    <a:srgbClr val="000000">
                      <a:alpha val="43137"/>
                    </a:srgbClr>
                  </a:outerShdw>
                </a:effectLst>
                <a:latin typeface="+mn-lt"/>
              </a:rPr>
              <a:t>John</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chemeClr val="bg1"/>
                </a:solidFill>
                <a:effectLst>
                  <a:outerShdw blurRad="38100" dist="38100" dir="2700000" algn="tl">
                    <a:srgbClr val="000000">
                      <a:alpha val="43137"/>
                    </a:srgbClr>
                  </a:outerShdw>
                </a:effectLst>
                <a:latin typeface="+mn-lt"/>
              </a:rPr>
              <a:t>and</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apples</a:t>
            </a:r>
            <a:r>
              <a:rPr lang="nl-NL" sz="2000" dirty="0" smtClean="0">
                <a:solidFill>
                  <a:schemeClr val="bg1"/>
                </a:solidFill>
                <a:effectLst>
                  <a:outerShdw blurRad="38100" dist="38100" dir="2700000" algn="tl">
                    <a:srgbClr val="000000">
                      <a:alpha val="43137"/>
                    </a:srgbClr>
                  </a:outerShdw>
                </a:effectLst>
                <a:latin typeface="+mn-lt"/>
              </a:rPr>
              <a:t>  with </a:t>
            </a:r>
            <a:r>
              <a:rPr lang="nl-NL" sz="2000" dirty="0" err="1" smtClean="0">
                <a:solidFill>
                  <a:schemeClr val="bg1"/>
                </a:solidFill>
                <a:effectLst>
                  <a:outerShdw blurRad="38100" dist="38100" dir="2700000" algn="tl">
                    <a:srgbClr val="000000">
                      <a:alpha val="43137"/>
                    </a:srgbClr>
                  </a:outerShdw>
                </a:effectLst>
                <a:latin typeface="+mn-lt"/>
              </a:rPr>
              <a:t>value</a:t>
            </a:r>
            <a:r>
              <a:rPr lang="nl-NL" sz="2000" dirty="0" smtClean="0">
                <a:solidFill>
                  <a:schemeClr val="bg1"/>
                </a:solidFill>
                <a:effectLst>
                  <a:outerShdw blurRad="38100" dist="38100" dir="2700000" algn="tl">
                    <a:srgbClr val="000000">
                      <a:alpha val="43137"/>
                    </a:srgbClr>
                  </a:outerShdw>
                </a:effectLst>
                <a:latin typeface="+mn-lt"/>
              </a:rPr>
              <a:t> true</a:t>
            </a:r>
          </a:p>
          <a:p>
            <a:r>
              <a:rPr lang="nl-NL" sz="2000" dirty="0" err="1" smtClean="0">
                <a:solidFill>
                  <a:srgbClr val="FFFF00"/>
                </a:solidFill>
                <a:effectLst>
                  <a:outerShdw blurRad="38100" dist="38100" dir="2700000" algn="tl">
                    <a:srgbClr val="000000">
                      <a:alpha val="43137"/>
                    </a:srgbClr>
                  </a:outerShdw>
                </a:effectLst>
                <a:latin typeface="+mn-lt"/>
              </a:rPr>
              <a:t>being</a:t>
            </a:r>
            <a:r>
              <a:rPr lang="nl-NL" sz="2000" dirty="0" smtClean="0">
                <a:solidFill>
                  <a:srgbClr val="FFFF00"/>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preferred</a:t>
            </a:r>
            <a:r>
              <a:rPr lang="nl-NL" sz="2000" dirty="0" smtClean="0">
                <a:solidFill>
                  <a:srgbClr val="FFFF00"/>
                </a:solidFill>
                <a:effectLst>
                  <a:outerShdw blurRad="38100" dist="38100" dir="2700000" algn="tl">
                    <a:srgbClr val="000000">
                      <a:alpha val="43137"/>
                    </a:srgbClr>
                  </a:outerShdw>
                </a:effectLst>
                <a:latin typeface="+mn-lt"/>
              </a:rPr>
              <a:t> over ... </a:t>
            </a:r>
            <a:r>
              <a:rPr lang="nl-NL" sz="2000" dirty="0" smtClean="0">
                <a:solidFill>
                  <a:schemeClr val="bg1"/>
                </a:solidFill>
                <a:effectLst>
                  <a:outerShdw blurRad="38100" dist="38100" dir="2700000" algn="tl">
                    <a:srgbClr val="000000">
                      <a:alpha val="43137"/>
                    </a:srgbClr>
                  </a:outerShdw>
                </a:effectLst>
                <a:latin typeface="+mn-lt"/>
              </a:rPr>
              <a:t>is a </a:t>
            </a:r>
            <a:r>
              <a:rPr lang="nl-NL" sz="2000" dirty="0" err="1" smtClean="0">
                <a:solidFill>
                  <a:schemeClr val="bg1"/>
                </a:solidFill>
                <a:effectLst>
                  <a:outerShdw blurRad="38100" dist="38100" dir="2700000" algn="tl">
                    <a:srgbClr val="000000">
                      <a:alpha val="43137"/>
                    </a:srgbClr>
                  </a:outerShdw>
                </a:effectLst>
                <a:latin typeface="+mn-lt"/>
              </a:rPr>
              <a:t>relation</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chemeClr val="bg1"/>
                </a:solidFill>
                <a:effectLst>
                  <a:outerShdw blurRad="38100" dist="38100" dir="2700000" algn="tl">
                    <a:srgbClr val="000000">
                      <a:alpha val="43137"/>
                    </a:srgbClr>
                  </a:outerShdw>
                </a:effectLst>
                <a:latin typeface="+mn-lt"/>
              </a:rPr>
              <a:t>between</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smtClean="0">
                <a:solidFill>
                  <a:srgbClr val="FFFF00"/>
                </a:solidFill>
                <a:effectLst>
                  <a:outerShdw blurRad="38100" dist="38100" dir="2700000" algn="tl">
                    <a:srgbClr val="000000">
                      <a:alpha val="43137"/>
                    </a:srgbClr>
                  </a:outerShdw>
                </a:effectLst>
                <a:latin typeface="+mn-lt"/>
              </a:rPr>
              <a:t>John</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chemeClr val="bg1"/>
                </a:solidFill>
                <a:effectLst>
                  <a:outerShdw blurRad="38100" dist="38100" dir="2700000" algn="tl">
                    <a:srgbClr val="000000">
                      <a:alpha val="43137"/>
                    </a:srgbClr>
                  </a:outerShdw>
                </a:effectLst>
                <a:latin typeface="+mn-lt"/>
              </a:rPr>
              <a:t>and</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apples</a:t>
            </a:r>
            <a:r>
              <a:rPr lang="nl-NL" sz="2000" dirty="0" smtClean="0">
                <a:solidFill>
                  <a:schemeClr val="bg1"/>
                </a:solidFill>
                <a:effectLst>
                  <a:outerShdw blurRad="38100" dist="38100" dir="2700000" algn="tl">
                    <a:srgbClr val="000000">
                      <a:alpha val="43137"/>
                    </a:srgbClr>
                  </a:outerShdw>
                </a:effectLst>
                <a:latin typeface="+mn-lt"/>
              </a:rPr>
              <a:t> with </a:t>
            </a:r>
            <a:r>
              <a:rPr lang="nl-NL" sz="2000" dirty="0" err="1" smtClean="0">
                <a:solidFill>
                  <a:schemeClr val="bg1"/>
                </a:solidFill>
                <a:effectLst>
                  <a:outerShdw blurRad="38100" dist="38100" dir="2700000" algn="tl">
                    <a:srgbClr val="000000">
                      <a:alpha val="43137"/>
                    </a:srgbClr>
                  </a:outerShdw>
                </a:effectLst>
                <a:latin typeface="+mn-lt"/>
              </a:rPr>
              <a:t>value</a:t>
            </a:r>
            <a:r>
              <a:rPr lang="nl-NL" sz="2000" dirty="0" smtClean="0">
                <a:solidFill>
                  <a:schemeClr val="bg1"/>
                </a:solidFill>
                <a:effectLst>
                  <a:outerShdw blurRad="38100" dist="38100" dir="2700000" algn="tl">
                    <a:srgbClr val="000000">
                      <a:alpha val="43137"/>
                    </a:srgbClr>
                  </a:outerShdw>
                </a:effectLst>
                <a:latin typeface="+mn-lt"/>
              </a:rPr>
              <a:t> </a:t>
            </a:r>
            <a:r>
              <a:rPr lang="nl-NL" sz="2000" dirty="0" err="1" smtClean="0">
                <a:solidFill>
                  <a:srgbClr val="FFFF00"/>
                </a:solidFill>
                <a:effectLst>
                  <a:outerShdw blurRad="38100" dist="38100" dir="2700000" algn="tl">
                    <a:srgbClr val="000000">
                      <a:alpha val="43137"/>
                    </a:srgbClr>
                  </a:outerShdw>
                </a:effectLst>
                <a:latin typeface="+mn-lt"/>
              </a:rPr>
              <a:t>bananas</a:t>
            </a:r>
            <a:endParaRPr lang="nl-NL" sz="2000" dirty="0" smtClean="0">
              <a:solidFill>
                <a:srgbClr val="FFFF00"/>
              </a:solidFill>
              <a:effectLst>
                <a:outerShdw blurRad="38100" dist="38100" dir="2700000" algn="tl">
                  <a:srgbClr val="000000">
                    <a:alpha val="43137"/>
                  </a:srgbClr>
                </a:outerShdw>
              </a:effectLst>
              <a:latin typeface="+mn-lt"/>
            </a:endParaRPr>
          </a:p>
          <a:p>
            <a:endParaRPr lang="nl-NL" sz="2000" dirty="0">
              <a:solidFill>
                <a:srgbClr val="FFFF00"/>
              </a:solidFill>
              <a:effectLst>
                <a:outerShdw blurRad="38100" dist="38100" dir="2700000" algn="tl">
                  <a:srgbClr val="000000">
                    <a:alpha val="43137"/>
                  </a:srgbClr>
                </a:outerShdw>
              </a:effectLst>
              <a:latin typeface="+mn-lt"/>
            </a:endParaRPr>
          </a:p>
          <a:p>
            <a:r>
              <a:rPr lang="nl-NL" sz="2000" dirty="0" smtClean="0">
                <a:solidFill>
                  <a:schemeClr val="bg1"/>
                </a:solidFill>
                <a:effectLst>
                  <a:outerShdw blurRad="38100" dist="38100" dir="2700000" algn="tl">
                    <a:srgbClr val="000000">
                      <a:alpha val="43137"/>
                    </a:srgbClr>
                  </a:outerShdw>
                </a:effectLst>
                <a:latin typeface="+mn-lt"/>
              </a:rPr>
              <a:t>et cetera</a:t>
            </a:r>
          </a:p>
          <a:p>
            <a:endParaRPr lang="nl-NL" sz="2400" dirty="0" smtClean="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52982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fade">
                                      <p:cBhvr>
                                        <p:cTn id="5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7"/>
          <p:cNvSpPr txBox="1">
            <a:spLocks noChangeArrowheads="1"/>
          </p:cNvSpPr>
          <p:nvPr/>
        </p:nvSpPr>
        <p:spPr bwMode="auto">
          <a:xfrm>
            <a:off x="2195513" y="1544638"/>
            <a:ext cx="4321175" cy="368300"/>
          </a:xfrm>
          <a:prstGeom prst="rect">
            <a:avLst/>
          </a:prstGeom>
          <a:noFill/>
          <a:ln w="9525">
            <a:noFill/>
            <a:miter lim="800000"/>
            <a:headEnd/>
            <a:tailEnd/>
          </a:ln>
        </p:spPr>
        <p:txBody>
          <a:bodyPr lIns="0" tIns="0" rIns="0" bIns="0">
            <a:prstTxWarp prst="textNoShape">
              <a:avLst/>
            </a:prstTxWarp>
            <a:spAutoFit/>
          </a:bodyPr>
          <a:lstStyle/>
          <a:p>
            <a:pPr marL="180975" indent="-180975">
              <a:spcBef>
                <a:spcPct val="50000"/>
              </a:spcBef>
            </a:pPr>
            <a:endParaRPr lang="nl-NL" sz="2400"/>
          </a:p>
        </p:txBody>
      </p:sp>
      <p:sp>
        <p:nvSpPr>
          <p:cNvPr id="33794" name="Rectangle 8"/>
          <p:cNvSpPr>
            <a:spLocks noChangeArrowheads="1"/>
          </p:cNvSpPr>
          <p:nvPr/>
        </p:nvSpPr>
        <p:spPr bwMode="auto">
          <a:xfrm>
            <a:off x="468313" y="2247900"/>
            <a:ext cx="2808287" cy="1674813"/>
          </a:xfrm>
          <a:prstGeom prst="rect">
            <a:avLst/>
          </a:prstGeom>
          <a:noFill/>
          <a:ln w="9525">
            <a:noFill/>
            <a:miter lim="800000"/>
            <a:headEnd/>
            <a:tailEnd/>
          </a:ln>
        </p:spPr>
        <p:txBody>
          <a:bodyPr wrap="none" lIns="0" tIns="0" rIns="0" bIns="0" anchor="ctr">
            <a:prstTxWarp prst="textNoShape">
              <a:avLst/>
            </a:prstTxWarp>
          </a:bodyPr>
          <a:lstStyle/>
          <a:p>
            <a:endParaRPr lang="en-US">
              <a:latin typeface="Calibri" pitchFamily="84" charset="0"/>
            </a:endParaRPr>
          </a:p>
        </p:txBody>
      </p:sp>
      <p:sp>
        <p:nvSpPr>
          <p:cNvPr id="33795" name="Rectangle 9"/>
          <p:cNvSpPr>
            <a:spLocks noChangeArrowheads="1"/>
          </p:cNvSpPr>
          <p:nvPr/>
        </p:nvSpPr>
        <p:spPr bwMode="auto">
          <a:xfrm>
            <a:off x="1258888" y="3113088"/>
            <a:ext cx="914400" cy="685800"/>
          </a:xfrm>
          <a:prstGeom prst="rect">
            <a:avLst/>
          </a:prstGeom>
          <a:noFill/>
          <a:ln w="9525">
            <a:noFill/>
            <a:miter lim="800000"/>
            <a:headEnd/>
            <a:tailEnd/>
          </a:ln>
        </p:spPr>
        <p:txBody>
          <a:bodyPr wrap="none" lIns="0" tIns="0" rIns="0" bIns="0" anchor="ctr">
            <a:prstTxWarp prst="textNoShape">
              <a:avLst/>
            </a:prstTxWarp>
          </a:bodyPr>
          <a:lstStyle/>
          <a:p>
            <a:endParaRPr lang="en-US">
              <a:latin typeface="Calibri" pitchFamily="84" charset="0"/>
            </a:endParaRPr>
          </a:p>
        </p:txBody>
      </p:sp>
      <p:grpSp>
        <p:nvGrpSpPr>
          <p:cNvPr id="33796" name="Groep 9"/>
          <p:cNvGrpSpPr>
            <a:grpSpLocks/>
          </p:cNvGrpSpPr>
          <p:nvPr/>
        </p:nvGrpSpPr>
        <p:grpSpPr bwMode="auto">
          <a:xfrm>
            <a:off x="6624638" y="4217988"/>
            <a:ext cx="1516062" cy="696912"/>
            <a:chOff x="6615066" y="4217868"/>
            <a:chExt cx="1516652" cy="697693"/>
          </a:xfrm>
        </p:grpSpPr>
        <p:pic>
          <p:nvPicPr>
            <p:cNvPr id="19"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20"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Tekstvak 20"/>
          <p:cNvSpPr txBox="1"/>
          <p:nvPr/>
        </p:nvSpPr>
        <p:spPr>
          <a:xfrm>
            <a:off x="194400" y="194400"/>
            <a:ext cx="9180513" cy="5016758"/>
          </a:xfrm>
          <a:prstGeom prst="rect">
            <a:avLst/>
          </a:prstGeom>
          <a:noFill/>
          <a:effectLst/>
        </p:spPr>
        <p:txBody>
          <a:bodyPr>
            <a:prstTxWarp prst="textNoShape">
              <a:avLst/>
            </a:prstTxWarp>
            <a:spAutoFit/>
          </a:bodyPr>
          <a:lstStyle/>
          <a:p>
            <a:r>
              <a:rPr lang="nl-NL" sz="3200" dirty="0" smtClean="0">
                <a:solidFill>
                  <a:schemeClr val="bg1"/>
                </a:solidFill>
                <a:effectLst>
                  <a:outerShdw blurRad="38100" dist="38100" dir="2700000" algn="tl">
                    <a:srgbClr val="000000">
                      <a:alpha val="43137"/>
                    </a:srgbClr>
                  </a:outerShdw>
                </a:effectLst>
                <a:latin typeface="Calibri" pitchFamily="84" charset="0"/>
              </a:rPr>
              <a:t>Summary:</a:t>
            </a:r>
          </a:p>
          <a:p>
            <a:endParaRPr lang="nl-NL" sz="3200" dirty="0">
              <a:solidFill>
                <a:schemeClr val="bg1"/>
              </a:solidFill>
              <a:effectLst>
                <a:outerShdw blurRad="38100" dist="38100" dir="2700000" algn="tl">
                  <a:srgbClr val="000000">
                    <a:alpha val="43137"/>
                  </a:srgbClr>
                </a:outerShdw>
              </a:effectLst>
              <a:latin typeface="Calibri" pitchFamily="84" charset="0"/>
            </a:endParaRPr>
          </a:p>
          <a:p>
            <a:pPr>
              <a:buFont typeface="Arial" pitchFamily="84" charset="0"/>
              <a:buChar char="•"/>
            </a:pPr>
            <a:r>
              <a:rPr lang="nl-NL" sz="3200" dirty="0" err="1">
                <a:solidFill>
                  <a:schemeClr val="bg1"/>
                </a:solidFill>
                <a:effectLst>
                  <a:outerShdw blurRad="38100" dist="38100" dir="2700000" algn="tl">
                    <a:srgbClr val="000000">
                      <a:alpha val="43137"/>
                    </a:srgbClr>
                  </a:outerShdw>
                </a:effectLst>
                <a:latin typeface="Calibri" pitchFamily="84" charset="0"/>
              </a:rPr>
              <a:t>words</a:t>
            </a:r>
            <a:r>
              <a:rPr lang="nl-NL" sz="3200" dirty="0">
                <a:solidFill>
                  <a:schemeClr val="bg1"/>
                </a:solidFill>
                <a:effectLst>
                  <a:outerShdw blurRad="38100" dist="38100" dir="2700000" algn="tl">
                    <a:srgbClr val="000000">
                      <a:alpha val="43137"/>
                    </a:srgbClr>
                  </a:outerShdw>
                </a:effectLst>
                <a:latin typeface="Calibri" pitchFamily="84" charset="0"/>
              </a:rPr>
              <a:t> help </a:t>
            </a:r>
            <a:r>
              <a:rPr lang="nl-NL" sz="3200" dirty="0" err="1">
                <a:solidFill>
                  <a:schemeClr val="bg1"/>
                </a:solidFill>
                <a:effectLst>
                  <a:outerShdw blurRad="38100" dist="38100" dir="2700000" algn="tl">
                    <a:srgbClr val="000000">
                      <a:alpha val="43137"/>
                    </a:srgbClr>
                  </a:outerShdw>
                </a:effectLst>
                <a:latin typeface="Calibri" pitchFamily="84" charset="0"/>
              </a:rPr>
              <a:t>to</a:t>
            </a:r>
            <a:r>
              <a:rPr lang="nl-NL" sz="3200" dirty="0">
                <a:solidFill>
                  <a:schemeClr val="bg1"/>
                </a:solidFill>
                <a:effectLst>
                  <a:outerShdw blurRad="38100" dist="38100" dir="2700000" algn="tl">
                    <a:srgbClr val="000000">
                      <a:alpha val="43137"/>
                    </a:srgbClr>
                  </a:outerShdw>
                </a:effectLst>
                <a:latin typeface="Calibri" pitchFamily="84" charset="0"/>
              </a:rPr>
              <a:t> segment the world</a:t>
            </a:r>
          </a:p>
          <a:p>
            <a:pPr>
              <a:buFont typeface="Arial" pitchFamily="84" charset="0"/>
              <a:buChar char="•"/>
            </a:pPr>
            <a:r>
              <a:rPr lang="nl-NL" sz="3200" dirty="0" err="1">
                <a:solidFill>
                  <a:schemeClr val="bg1"/>
                </a:solidFill>
                <a:effectLst>
                  <a:outerShdw blurRad="38100" dist="38100" dir="2700000" algn="tl">
                    <a:srgbClr val="000000">
                      <a:alpha val="43137"/>
                    </a:srgbClr>
                  </a:outerShdw>
                </a:effectLst>
                <a:latin typeface="Calibri" pitchFamily="84" charset="0"/>
              </a:rPr>
              <a:t>words</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refer</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to</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entities</a:t>
            </a:r>
            <a:endParaRPr lang="nl-NL" sz="3200" dirty="0">
              <a:solidFill>
                <a:schemeClr val="bg1"/>
              </a:solidFill>
              <a:effectLst>
                <a:outerShdw blurRad="38100" dist="38100" dir="2700000" algn="tl">
                  <a:srgbClr val="000000">
                    <a:alpha val="43137"/>
                  </a:srgbClr>
                </a:outerShdw>
              </a:effectLst>
              <a:latin typeface="Calibri" pitchFamily="84" charset="0"/>
            </a:endParaRPr>
          </a:p>
          <a:p>
            <a:pPr>
              <a:buFont typeface="Arial" pitchFamily="84" charset="0"/>
              <a:buChar char="•"/>
            </a:pPr>
            <a:r>
              <a:rPr lang="nl-NL" sz="3200" dirty="0" err="1">
                <a:solidFill>
                  <a:schemeClr val="bg1"/>
                </a:solidFill>
                <a:effectLst>
                  <a:outerShdw blurRad="38100" dist="38100" dir="2700000" algn="tl">
                    <a:srgbClr val="000000">
                      <a:alpha val="43137"/>
                    </a:srgbClr>
                  </a:outerShdw>
                </a:effectLst>
                <a:latin typeface="Calibri" pitchFamily="84" charset="0"/>
              </a:rPr>
              <a:t>entities</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can</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be</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existing</a:t>
            </a:r>
            <a:r>
              <a:rPr lang="nl-NL" sz="3200" dirty="0">
                <a:solidFill>
                  <a:schemeClr val="bg1"/>
                </a:solidFill>
                <a:effectLst>
                  <a:outerShdw blurRad="38100" dist="38100" dir="2700000" algn="tl">
                    <a:srgbClr val="000000">
                      <a:alpha val="43137"/>
                    </a:srgbClr>
                  </a:outerShdw>
                </a:effectLst>
                <a:latin typeface="Calibri" pitchFamily="84" charset="0"/>
              </a:rPr>
              <a:t> or </a:t>
            </a:r>
            <a:r>
              <a:rPr lang="nl-NL" sz="3200" dirty="0" err="1">
                <a:solidFill>
                  <a:schemeClr val="bg1"/>
                </a:solidFill>
                <a:effectLst>
                  <a:outerShdw blurRad="38100" dist="38100" dir="2700000" algn="tl">
                    <a:srgbClr val="000000">
                      <a:alpha val="43137"/>
                    </a:srgbClr>
                  </a:outerShdw>
                </a:effectLst>
                <a:latin typeface="Calibri" pitchFamily="84" charset="0"/>
              </a:rPr>
              <a:t>conceived</a:t>
            </a:r>
            <a:endParaRPr lang="nl-NL" sz="3200" dirty="0">
              <a:solidFill>
                <a:schemeClr val="bg1"/>
              </a:solidFill>
              <a:effectLst>
                <a:outerShdw blurRad="38100" dist="38100" dir="2700000" algn="tl">
                  <a:srgbClr val="000000">
                    <a:alpha val="43137"/>
                  </a:srgbClr>
                </a:outerShdw>
              </a:effectLst>
              <a:latin typeface="Calibri" pitchFamily="84" charset="0"/>
            </a:endParaRPr>
          </a:p>
          <a:p>
            <a:pPr>
              <a:buFont typeface="Arial" pitchFamily="84" charset="0"/>
              <a:buChar char="•"/>
            </a:pPr>
            <a:r>
              <a:rPr lang="nl-NL" sz="3200" dirty="0" err="1">
                <a:solidFill>
                  <a:schemeClr val="bg1"/>
                </a:solidFill>
                <a:effectLst>
                  <a:outerShdw blurRad="38100" dist="38100" dir="2700000" algn="tl">
                    <a:srgbClr val="000000">
                      <a:alpha val="43137"/>
                    </a:srgbClr>
                  </a:outerShdw>
                </a:effectLst>
                <a:latin typeface="Calibri" pitchFamily="84" charset="0"/>
              </a:rPr>
              <a:t>conceived</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entities</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concepts</a:t>
            </a:r>
            <a:endParaRPr lang="nl-NL" sz="3200" dirty="0">
              <a:solidFill>
                <a:schemeClr val="bg1"/>
              </a:solidFill>
              <a:effectLst>
                <a:outerShdw blurRad="38100" dist="38100" dir="2700000" algn="tl">
                  <a:srgbClr val="000000">
                    <a:alpha val="43137"/>
                  </a:srgbClr>
                </a:outerShdw>
              </a:effectLst>
              <a:latin typeface="Calibri" pitchFamily="84" charset="0"/>
            </a:endParaRPr>
          </a:p>
          <a:p>
            <a:pPr>
              <a:buFont typeface="Arial" pitchFamily="84" charset="0"/>
              <a:buChar char="•"/>
            </a:pPr>
            <a:r>
              <a:rPr lang="nl-NL" sz="3200" dirty="0" err="1">
                <a:solidFill>
                  <a:schemeClr val="bg1"/>
                </a:solidFill>
                <a:effectLst>
                  <a:outerShdw blurRad="38100" dist="38100" dir="2700000" algn="tl">
                    <a:srgbClr val="000000">
                      <a:alpha val="43137"/>
                    </a:srgbClr>
                  </a:outerShdw>
                </a:effectLst>
                <a:latin typeface="Calibri" pitchFamily="84" charset="0"/>
              </a:rPr>
              <a:t>properties</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inform</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about</a:t>
            </a:r>
            <a:r>
              <a:rPr lang="nl-NL" sz="3200" dirty="0">
                <a:solidFill>
                  <a:schemeClr val="bg1"/>
                </a:solidFill>
                <a:effectLst>
                  <a:outerShdw blurRad="38100" dist="38100" dir="2700000" algn="tl">
                    <a:srgbClr val="000000">
                      <a:alpha val="43137"/>
                    </a:srgbClr>
                  </a:outerShdw>
                </a:effectLst>
                <a:latin typeface="Calibri" pitchFamily="84" charset="0"/>
              </a:rPr>
              <a:t> a concept</a:t>
            </a:r>
          </a:p>
          <a:p>
            <a:pPr>
              <a:buFont typeface="Arial" pitchFamily="84" charset="0"/>
              <a:buChar char="•"/>
            </a:pPr>
            <a:r>
              <a:rPr lang="nl-NL" sz="3200" dirty="0">
                <a:solidFill>
                  <a:schemeClr val="bg1"/>
                </a:solidFill>
                <a:effectLst>
                  <a:outerShdw blurRad="38100" dist="38100" dir="2700000" algn="tl">
                    <a:srgbClr val="000000">
                      <a:alpha val="43137"/>
                    </a:srgbClr>
                  </a:outerShdw>
                </a:effectLst>
                <a:latin typeface="Calibri" pitchFamily="84" charset="0"/>
              </a:rPr>
              <a:t>property: name, </a:t>
            </a:r>
            <a:r>
              <a:rPr lang="nl-NL" sz="3200" dirty="0" err="1">
                <a:solidFill>
                  <a:schemeClr val="bg1"/>
                </a:solidFill>
                <a:effectLst>
                  <a:outerShdw blurRad="38100" dist="38100" dir="2700000" algn="tl">
                    <a:srgbClr val="000000">
                      <a:alpha val="43137"/>
                    </a:srgbClr>
                  </a:outerShdw>
                </a:effectLst>
                <a:latin typeface="Calibri" pitchFamily="84" charset="0"/>
              </a:rPr>
              <a:t>value</a:t>
            </a:r>
            <a:endParaRPr lang="nl-NL" sz="3200" dirty="0">
              <a:solidFill>
                <a:schemeClr val="bg1"/>
              </a:solidFill>
              <a:effectLst>
                <a:outerShdw blurRad="38100" dist="38100" dir="2700000" algn="tl">
                  <a:srgbClr val="000000">
                    <a:alpha val="43137"/>
                  </a:srgbClr>
                </a:outerShdw>
              </a:effectLst>
              <a:latin typeface="Calibri" pitchFamily="84" charset="0"/>
            </a:endParaRPr>
          </a:p>
          <a:p>
            <a:pPr>
              <a:buFont typeface="Arial" pitchFamily="84" charset="0"/>
              <a:buChar char="•"/>
            </a:pPr>
            <a:r>
              <a:rPr lang="nl-NL" sz="3200" dirty="0">
                <a:solidFill>
                  <a:schemeClr val="bg1"/>
                </a:solidFill>
                <a:effectLst>
                  <a:outerShdw blurRad="38100" dist="38100" dir="2700000" algn="tl">
                    <a:srgbClr val="000000">
                      <a:alpha val="43137"/>
                    </a:srgbClr>
                  </a:outerShdw>
                </a:effectLst>
                <a:latin typeface="Calibri" pitchFamily="84" charset="0"/>
              </a:rPr>
              <a:t>type: </a:t>
            </a:r>
            <a:r>
              <a:rPr lang="nl-NL" sz="3200" dirty="0" err="1">
                <a:solidFill>
                  <a:schemeClr val="bg1"/>
                </a:solidFill>
                <a:effectLst>
                  <a:outerShdw blurRad="38100" dist="38100" dir="2700000" algn="tl">
                    <a:srgbClr val="000000">
                      <a:alpha val="43137"/>
                    </a:srgbClr>
                  </a:outerShdw>
                </a:effectLst>
                <a:latin typeface="Calibri" pitchFamily="84" charset="0"/>
              </a:rPr>
              <a:t>collection</a:t>
            </a:r>
            <a:r>
              <a:rPr lang="nl-NL" sz="3200" dirty="0">
                <a:solidFill>
                  <a:schemeClr val="bg1"/>
                </a:solidFill>
                <a:effectLst>
                  <a:outerShdw blurRad="38100" dist="38100" dir="2700000" algn="tl">
                    <a:srgbClr val="000000">
                      <a:alpha val="43137"/>
                    </a:srgbClr>
                  </a:outerShdw>
                </a:effectLst>
                <a:latin typeface="Calibri" pitchFamily="84" charset="0"/>
              </a:rPr>
              <a:t> of </a:t>
            </a:r>
            <a:r>
              <a:rPr lang="nl-NL" sz="3200" dirty="0" err="1">
                <a:solidFill>
                  <a:schemeClr val="bg1"/>
                </a:solidFill>
                <a:effectLst>
                  <a:outerShdw blurRad="38100" dist="38100" dir="2700000" algn="tl">
                    <a:srgbClr val="000000">
                      <a:alpha val="43137"/>
                    </a:srgbClr>
                  </a:outerShdw>
                </a:effectLst>
                <a:latin typeface="Calibri" pitchFamily="84" charset="0"/>
              </a:rPr>
              <a:t>values</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admitted</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for</a:t>
            </a:r>
            <a:r>
              <a:rPr lang="nl-NL" sz="3200" dirty="0">
                <a:solidFill>
                  <a:schemeClr val="bg1"/>
                </a:solidFill>
                <a:effectLst>
                  <a:outerShdw blurRad="38100" dist="38100" dir="2700000" algn="tl">
                    <a:srgbClr val="000000">
                      <a:alpha val="43137"/>
                    </a:srgbClr>
                  </a:outerShdw>
                </a:effectLst>
                <a:latin typeface="Calibri" pitchFamily="84" charset="0"/>
              </a:rPr>
              <a:t> a property</a:t>
            </a:r>
          </a:p>
          <a:p>
            <a:pPr>
              <a:buFont typeface="Arial" pitchFamily="84" charset="0"/>
              <a:buChar char="•"/>
            </a:pPr>
            <a:r>
              <a:rPr lang="nl-NL" sz="3200" dirty="0" err="1">
                <a:solidFill>
                  <a:schemeClr val="bg1"/>
                </a:solidFill>
                <a:effectLst>
                  <a:outerShdw blurRad="38100" dist="38100" dir="2700000" algn="tl">
                    <a:srgbClr val="000000">
                      <a:alpha val="43137"/>
                    </a:srgbClr>
                  </a:outerShdw>
                </a:effectLst>
                <a:latin typeface="Calibri" pitchFamily="84" charset="0"/>
              </a:rPr>
              <a:t>relation</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connects</a:t>
            </a:r>
            <a:r>
              <a:rPr lang="nl-NL" sz="3200" dirty="0">
                <a:solidFill>
                  <a:schemeClr val="bg1"/>
                </a:solidFill>
                <a:effectLst>
                  <a:outerShdw blurRad="38100" dist="38100" dir="2700000" algn="tl">
                    <a:srgbClr val="000000">
                      <a:alpha val="43137"/>
                    </a:srgbClr>
                  </a:outerShdw>
                </a:effectLst>
                <a:latin typeface="Calibri" pitchFamily="84" charset="0"/>
              </a:rPr>
              <a:t> </a:t>
            </a:r>
            <a:r>
              <a:rPr lang="nl-NL" sz="3200" dirty="0" err="1">
                <a:solidFill>
                  <a:schemeClr val="bg1"/>
                </a:solidFill>
                <a:effectLst>
                  <a:outerShdw blurRad="38100" dist="38100" dir="2700000" algn="tl">
                    <a:srgbClr val="000000">
                      <a:alpha val="43137"/>
                    </a:srgbClr>
                  </a:outerShdw>
                </a:effectLst>
                <a:latin typeface="Calibri" pitchFamily="84" charset="0"/>
              </a:rPr>
              <a:t>concepts</a:t>
            </a:r>
            <a:endParaRPr lang="nl-NL" sz="4000" dirty="0">
              <a:solidFill>
                <a:schemeClr val="bg1"/>
              </a:solidFill>
              <a:effectLst>
                <a:outerShdw blurRad="38100" dist="38100" dir="2700000" algn="tl">
                  <a:srgbClr val="000000">
                    <a:alpha val="43137"/>
                  </a:srgbClr>
                </a:outerShdw>
              </a:effectLst>
              <a:latin typeface="Calibri" pitchFamily="8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2000"/>
                                        <p:tgtEl>
                                          <p:spTgt spid="2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3" end="3"/>
                                            </p:txEl>
                                          </p:spTgt>
                                        </p:tgtEl>
                                        <p:attrNameLst>
                                          <p:attrName>style.visibility</p:attrName>
                                        </p:attrNameLst>
                                      </p:cBhvr>
                                      <p:to>
                                        <p:strVal val="visible"/>
                                      </p:to>
                                    </p:set>
                                    <p:animEffect transition="in" filter="fade">
                                      <p:cBhvr>
                                        <p:cTn id="12" dur="2000"/>
                                        <p:tgtEl>
                                          <p:spTgt spid="2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animEffect transition="in" filter="fade">
                                      <p:cBhvr>
                                        <p:cTn id="17" dur="2000"/>
                                        <p:tgtEl>
                                          <p:spTgt spid="2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5" end="5"/>
                                            </p:txEl>
                                          </p:spTgt>
                                        </p:tgtEl>
                                        <p:attrNameLst>
                                          <p:attrName>style.visibility</p:attrName>
                                        </p:attrNameLst>
                                      </p:cBhvr>
                                      <p:to>
                                        <p:strVal val="visible"/>
                                      </p:to>
                                    </p:set>
                                    <p:animEffect transition="in" filter="fade">
                                      <p:cBhvr>
                                        <p:cTn id="22" dur="2000"/>
                                        <p:tgtEl>
                                          <p:spTgt spid="2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xEl>
                                              <p:pRg st="6" end="6"/>
                                            </p:txEl>
                                          </p:spTgt>
                                        </p:tgtEl>
                                        <p:attrNameLst>
                                          <p:attrName>style.visibility</p:attrName>
                                        </p:attrNameLst>
                                      </p:cBhvr>
                                      <p:to>
                                        <p:strVal val="visible"/>
                                      </p:to>
                                    </p:set>
                                    <p:animEffect transition="in" filter="fade">
                                      <p:cBhvr>
                                        <p:cTn id="27" dur="2000"/>
                                        <p:tgtEl>
                                          <p:spTgt spid="2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xEl>
                                              <p:pRg st="7" end="7"/>
                                            </p:txEl>
                                          </p:spTgt>
                                        </p:tgtEl>
                                        <p:attrNameLst>
                                          <p:attrName>style.visibility</p:attrName>
                                        </p:attrNameLst>
                                      </p:cBhvr>
                                      <p:to>
                                        <p:strVal val="visible"/>
                                      </p:to>
                                    </p:set>
                                    <p:animEffect transition="in" filter="fade">
                                      <p:cBhvr>
                                        <p:cTn id="32" dur="2000"/>
                                        <p:tgtEl>
                                          <p:spTgt spid="2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xEl>
                                              <p:pRg st="8" end="8"/>
                                            </p:txEl>
                                          </p:spTgt>
                                        </p:tgtEl>
                                        <p:attrNameLst>
                                          <p:attrName>style.visibility</p:attrName>
                                        </p:attrNameLst>
                                      </p:cBhvr>
                                      <p:to>
                                        <p:strVal val="visible"/>
                                      </p:to>
                                    </p:set>
                                    <p:animEffect transition="in" filter="fade">
                                      <p:cBhvr>
                                        <p:cTn id="37" dur="2000"/>
                                        <p:tgtEl>
                                          <p:spTgt spid="2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xEl>
                                              <p:pRg st="9" end="9"/>
                                            </p:txEl>
                                          </p:spTgt>
                                        </p:tgtEl>
                                        <p:attrNameLst>
                                          <p:attrName>style.visibility</p:attrName>
                                        </p:attrNameLst>
                                      </p:cBhvr>
                                      <p:to>
                                        <p:strVal val="visible"/>
                                      </p:to>
                                    </p:set>
                                    <p:animEffect transition="in" filter="fade">
                                      <p:cBhvr>
                                        <p:cTn id="42" dur="2000"/>
                                        <p:tgtEl>
                                          <p:spTgt spid="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txBox="1">
            <a:spLocks noGrp="1"/>
          </p:cNvSpPr>
          <p:nvPr/>
        </p:nvSpPr>
        <p:spPr bwMode="auto">
          <a:xfrm>
            <a:off x="8534400" y="914400"/>
            <a:ext cx="381000" cy="342900"/>
          </a:xfrm>
          <a:prstGeom prst="rect">
            <a:avLst/>
          </a:prstGeom>
          <a:noFill/>
          <a:ln w="9525">
            <a:noFill/>
            <a:miter lim="800000"/>
            <a:headEnd/>
            <a:tailEnd/>
          </a:ln>
        </p:spPr>
        <p:txBody>
          <a:bodyPr lIns="0" tIns="0" rIns="0" bIns="0" anchor="b">
            <a:prstTxWarp prst="textNoShape">
              <a:avLst/>
            </a:prstTxWarp>
          </a:bodyPr>
          <a:lstStyle/>
          <a:p>
            <a:pPr eaLnBrk="0" hangingPunct="0"/>
            <a:fld id="{68C06EA7-B8DE-4018-B422-A37CCE21DA0A}" type="slidenum">
              <a:rPr lang="en-US" sz="800">
                <a:solidFill>
                  <a:schemeClr val="bg2"/>
                </a:solidFill>
              </a:rPr>
              <a:pPr eaLnBrk="0" hangingPunct="0"/>
              <a:t>2</a:t>
            </a:fld>
            <a:endParaRPr lang="en-US" sz="800">
              <a:solidFill>
                <a:schemeClr val="bg2"/>
              </a:solidFill>
            </a:endParaRPr>
          </a:p>
        </p:txBody>
      </p:sp>
      <p:grpSp>
        <p:nvGrpSpPr>
          <p:cNvPr id="15362" name="Groep 9"/>
          <p:cNvGrpSpPr>
            <a:grpSpLocks/>
          </p:cNvGrpSpPr>
          <p:nvPr/>
        </p:nvGrpSpPr>
        <p:grpSpPr bwMode="auto">
          <a:xfrm>
            <a:off x="6624638" y="4217988"/>
            <a:ext cx="1516062" cy="696912"/>
            <a:chOff x="6615066" y="4217868"/>
            <a:chExt cx="1516652" cy="697693"/>
          </a:xfrm>
        </p:grpSpPr>
        <p:pic>
          <p:nvPicPr>
            <p:cNvPr id="28"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29"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 name="Afbeelding 9"/>
          <p:cNvPicPr>
            <a:picLocks noChangeAspect="1"/>
          </p:cNvPicPr>
          <p:nvPr/>
        </p:nvPicPr>
        <p:blipFill>
          <a:blip r:embed="rId4" cstate="print"/>
          <a:srcRect/>
          <a:stretch>
            <a:fillRect/>
          </a:stretch>
        </p:blipFill>
        <p:spPr bwMode="auto">
          <a:xfrm>
            <a:off x="6086475" y="0"/>
            <a:ext cx="3067050" cy="5172075"/>
          </a:xfrm>
          <a:prstGeom prst="rect">
            <a:avLst/>
          </a:prstGeom>
          <a:noFill/>
          <a:ln w="9525">
            <a:noFill/>
            <a:miter lim="800000"/>
            <a:headEnd/>
            <a:tailEnd/>
          </a:ln>
        </p:spPr>
      </p:pic>
      <p:pic>
        <p:nvPicPr>
          <p:cNvPr id="11" name="Afbeelding 10"/>
          <p:cNvPicPr>
            <a:picLocks noChangeAspect="1"/>
          </p:cNvPicPr>
          <p:nvPr/>
        </p:nvPicPr>
        <p:blipFill>
          <a:blip r:embed="rId5" cstate="print"/>
          <a:srcRect/>
          <a:stretch>
            <a:fillRect/>
          </a:stretch>
        </p:blipFill>
        <p:spPr bwMode="auto">
          <a:xfrm>
            <a:off x="6088063" y="0"/>
            <a:ext cx="3067050" cy="5219700"/>
          </a:xfrm>
          <a:prstGeom prst="rect">
            <a:avLst/>
          </a:prstGeom>
          <a:noFill/>
          <a:ln w="9525">
            <a:noFill/>
            <a:miter lim="800000"/>
            <a:headEnd/>
            <a:tailEnd/>
          </a:ln>
        </p:spPr>
      </p:pic>
      <p:pic>
        <p:nvPicPr>
          <p:cNvPr id="12" name="Afbeelding 11"/>
          <p:cNvPicPr>
            <a:picLocks noChangeAspect="1"/>
          </p:cNvPicPr>
          <p:nvPr/>
        </p:nvPicPr>
        <p:blipFill>
          <a:blip r:embed="rId6" cstate="print"/>
          <a:srcRect/>
          <a:stretch>
            <a:fillRect/>
          </a:stretch>
        </p:blipFill>
        <p:spPr bwMode="auto">
          <a:xfrm>
            <a:off x="6088063" y="0"/>
            <a:ext cx="3067050" cy="5219700"/>
          </a:xfrm>
          <a:prstGeom prst="rect">
            <a:avLst/>
          </a:prstGeom>
          <a:noFill/>
          <a:ln w="9525">
            <a:noFill/>
            <a:miter lim="800000"/>
            <a:headEnd/>
            <a:tailEnd/>
          </a:ln>
        </p:spPr>
      </p:pic>
      <p:pic>
        <p:nvPicPr>
          <p:cNvPr id="8" name="Afbeelding 7"/>
          <p:cNvPicPr>
            <a:picLocks noChangeAspect="1"/>
          </p:cNvPicPr>
          <p:nvPr/>
        </p:nvPicPr>
        <p:blipFill>
          <a:blip r:embed="rId7" cstate="print"/>
          <a:srcRect/>
          <a:stretch>
            <a:fillRect/>
          </a:stretch>
        </p:blipFill>
        <p:spPr bwMode="auto">
          <a:xfrm>
            <a:off x="6088063" y="0"/>
            <a:ext cx="3067050" cy="5219700"/>
          </a:xfrm>
          <a:prstGeom prst="rect">
            <a:avLst/>
          </a:prstGeom>
          <a:noFill/>
          <a:ln w="9525">
            <a:noFill/>
            <a:miter lim="800000"/>
            <a:headEnd/>
            <a:tailEnd/>
          </a:ln>
        </p:spPr>
      </p:pic>
      <p:pic>
        <p:nvPicPr>
          <p:cNvPr id="9" name="Afbeelding 8"/>
          <p:cNvPicPr>
            <a:picLocks noChangeAspect="1"/>
          </p:cNvPicPr>
          <p:nvPr/>
        </p:nvPicPr>
        <p:blipFill>
          <a:blip r:embed="rId8" cstate="print"/>
          <a:srcRect/>
          <a:stretch>
            <a:fillRect/>
          </a:stretch>
        </p:blipFill>
        <p:spPr bwMode="auto">
          <a:xfrm>
            <a:off x="6088063" y="0"/>
            <a:ext cx="3067050" cy="5219700"/>
          </a:xfrm>
          <a:prstGeom prst="rect">
            <a:avLst/>
          </a:prstGeom>
          <a:noFill/>
          <a:ln w="9525">
            <a:noFill/>
            <a:miter lim="800000"/>
            <a:headEnd/>
            <a:tailEnd/>
          </a:ln>
        </p:spPr>
      </p:pic>
      <p:sp>
        <p:nvSpPr>
          <p:cNvPr id="13" name="Tekstvak 12"/>
          <p:cNvSpPr txBox="1"/>
          <p:nvPr/>
        </p:nvSpPr>
        <p:spPr>
          <a:xfrm>
            <a:off x="194400" y="194400"/>
            <a:ext cx="4897437" cy="2554288"/>
          </a:xfrm>
          <a:prstGeom prst="rect">
            <a:avLst/>
          </a:prstGeom>
          <a:noFill/>
        </p:spPr>
        <p:txBody>
          <a:bodyPr>
            <a:spAutoFit/>
          </a:bodyPr>
          <a:lstStyle/>
          <a:p>
            <a:pPr fontAlgn="auto">
              <a:spcBef>
                <a:spcPts val="0"/>
              </a:spcBef>
              <a:spcAft>
                <a:spcPts val="0"/>
              </a:spcAft>
              <a:defRPr/>
            </a:pPr>
            <a:r>
              <a:rPr lang="nl-NL" sz="4000" dirty="0" err="1">
                <a:solidFill>
                  <a:schemeClr val="tx2">
                    <a:lumMod val="60000"/>
                    <a:lumOff val="40000"/>
                  </a:schemeClr>
                </a:solidFill>
                <a:effectLst>
                  <a:outerShdw blurRad="38100" dist="38100" dir="2700000" algn="tl">
                    <a:srgbClr val="000000">
                      <a:alpha val="43137"/>
                    </a:srgbClr>
                  </a:outerShdw>
                </a:effectLst>
                <a:latin typeface="+mn-lt"/>
                <a:ea typeface="+mn-ea"/>
                <a:cs typeface="+mn-cs"/>
              </a:rPr>
              <a:t>Segmentation</a:t>
            </a:r>
            <a:r>
              <a:rPr lang="nl-NL" sz="4000" dirty="0">
                <a:solidFill>
                  <a:schemeClr val="bg1"/>
                </a:solidFill>
                <a:effectLst>
                  <a:outerShdw blurRad="38100" dist="38100" dir="2700000" algn="tl">
                    <a:srgbClr val="000000">
                      <a:alpha val="43137"/>
                    </a:srgbClr>
                  </a:outerShdw>
                </a:effectLst>
                <a:latin typeface="+mn-lt"/>
                <a:ea typeface="+mn-ea"/>
                <a:cs typeface="+mn-cs"/>
              </a:rPr>
              <a:t>:</a:t>
            </a:r>
          </a:p>
          <a:p>
            <a:pPr fontAlgn="auto">
              <a:spcBef>
                <a:spcPts val="0"/>
              </a:spcBef>
              <a:spcAft>
                <a:spcPts val="0"/>
              </a:spcAft>
              <a:defRPr/>
            </a:pPr>
            <a:endParaRPr lang="nl-NL" sz="4000" dirty="0">
              <a:solidFill>
                <a:schemeClr val="bg1"/>
              </a:solidFill>
              <a:effectLst>
                <a:outerShdw blurRad="38100" dist="38100" dir="2700000" algn="tl">
                  <a:srgbClr val="000000">
                    <a:alpha val="43137"/>
                  </a:srgbClr>
                </a:outerShdw>
              </a:effectLst>
              <a:latin typeface="+mn-lt"/>
              <a:ea typeface="+mn-ea"/>
              <a:cs typeface="+mn-cs"/>
            </a:endParaRPr>
          </a:p>
          <a:p>
            <a:pPr fontAlgn="auto">
              <a:spcBef>
                <a:spcPts val="0"/>
              </a:spcBef>
              <a:spcAft>
                <a:spcPts val="0"/>
              </a:spcAft>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partitioning</a:t>
            </a:r>
            <a:r>
              <a:rPr lang="nl-NL" sz="4000" dirty="0">
                <a:solidFill>
                  <a:schemeClr val="bg1"/>
                </a:solidFill>
                <a:effectLst>
                  <a:outerShdw blurRad="38100" dist="38100" dir="2700000" algn="tl">
                    <a:srgbClr val="000000">
                      <a:alpha val="43137"/>
                    </a:srgbClr>
                  </a:outerShdw>
                </a:effectLst>
                <a:latin typeface="+mn-lt"/>
                <a:ea typeface="+mn-ea"/>
                <a:cs typeface="+mn-cs"/>
              </a:rPr>
              <a:t> the world </a:t>
            </a:r>
            <a:r>
              <a:rPr lang="nl-NL" sz="4000" dirty="0" err="1">
                <a:solidFill>
                  <a:schemeClr val="bg1"/>
                </a:solidFill>
                <a:effectLst>
                  <a:outerShdw blurRad="38100" dist="38100" dir="2700000" algn="tl">
                    <a:srgbClr val="000000">
                      <a:alpha val="43137"/>
                    </a:srgbClr>
                  </a:outerShdw>
                </a:effectLst>
                <a:latin typeface="+mn-lt"/>
                <a:ea typeface="+mn-ea"/>
                <a:cs typeface="+mn-cs"/>
              </a:rPr>
              <a:t>into</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meaningful</a:t>
            </a:r>
            <a:r>
              <a:rPr lang="nl-NL" sz="4000" dirty="0">
                <a:solidFill>
                  <a:schemeClr val="bg1"/>
                </a:solidFill>
                <a:effectLst>
                  <a:outerShdw blurRad="38100" dist="38100" dir="2700000" algn="tl">
                    <a:srgbClr val="000000">
                      <a:alpha val="43137"/>
                    </a:srgbClr>
                  </a:outerShdw>
                </a:effectLst>
                <a:latin typeface="+mn-lt"/>
                <a:ea typeface="+mn-ea"/>
                <a:cs typeface="+mn-cs"/>
              </a:rPr>
              <a:t> units</a:t>
            </a:r>
            <a:endParaRPr lang="en-US" sz="4000" dirty="0">
              <a:solidFill>
                <a:schemeClr val="bg1"/>
              </a:solidFill>
              <a:effectLst>
                <a:outerShdw blurRad="38100" dist="38100" dir="2700000" algn="tl">
                  <a:srgbClr val="000000">
                    <a:alpha val="43137"/>
                  </a:srgbClr>
                </a:outerShdw>
              </a:effectLst>
              <a:latin typeface="+mn-lt"/>
              <a:ea typeface="+mn-ea"/>
              <a:cs typeface="+mn-cs"/>
            </a:endParaRPr>
          </a:p>
        </p:txBody>
      </p:sp>
      <p:sp>
        <p:nvSpPr>
          <p:cNvPr id="14" name="Rechthoek 13"/>
          <p:cNvSpPr/>
          <p:nvPr/>
        </p:nvSpPr>
        <p:spPr>
          <a:xfrm rot="5400000">
            <a:off x="6494463" y="2462213"/>
            <a:ext cx="5094287" cy="230187"/>
          </a:xfrm>
          <a:prstGeom prst="rect">
            <a:avLst/>
          </a:prstGeom>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900" dirty="0">
                <a:solidFill>
                  <a:schemeClr val="bg1"/>
                </a:solidFill>
                <a:effectLst>
                  <a:outerShdw blurRad="38100" dist="38100" dir="2700000" algn="tl">
                    <a:srgbClr val="000000">
                      <a:alpha val="43137"/>
                    </a:srgbClr>
                  </a:outerShdw>
                </a:effectLst>
                <a:latin typeface="+mn-lt"/>
                <a:ea typeface="+mn-ea"/>
                <a:cs typeface="+mn-cs"/>
              </a:rPr>
              <a:t>http://commons.wikimedia.org/wiki/File:Ulm-Muenster-BessererKapelleFenster-ArcheNoah.jpg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900"/>
                                        <p:tgtEl>
                                          <p:spTgt spid="9"/>
                                        </p:tgtEl>
                                      </p:cBhvr>
                                    </p:animEffect>
                                  </p:childTnLst>
                                </p:cTn>
                              </p:par>
                              <p:par>
                                <p:cTn id="8" presetID="10" presetClass="entr" presetSubtype="0" fill="hold" nodeType="withEffect">
                                  <p:stCondLst>
                                    <p:cond delay="5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700"/>
                                        <p:tgtEl>
                                          <p:spTgt spid="8"/>
                                        </p:tgtEl>
                                      </p:cBhvr>
                                    </p:animEffect>
                                  </p:childTnLst>
                                </p:cTn>
                              </p:par>
                              <p:par>
                                <p:cTn id="11" presetID="10" presetClass="entr" presetSubtype="0" fill="hold" nodeType="withEffect">
                                  <p:stCondLst>
                                    <p:cond delay="37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600"/>
                                        <p:tgtEl>
                                          <p:spTgt spid="12"/>
                                        </p:tgtEl>
                                      </p:cBhvr>
                                    </p:animEffect>
                                  </p:childTnLst>
                                </p:cTn>
                              </p:par>
                              <p:par>
                                <p:cTn id="14" presetID="10" presetClass="entr" presetSubtype="0" fill="hold" nodeType="withEffect">
                                  <p:stCondLst>
                                    <p:cond delay="18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8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8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p:cNvSpPr txBox="1">
            <a:spLocks noGrp="1"/>
          </p:cNvSpPr>
          <p:nvPr/>
        </p:nvSpPr>
        <p:spPr bwMode="auto">
          <a:xfrm>
            <a:off x="8534400" y="914400"/>
            <a:ext cx="381000" cy="342900"/>
          </a:xfrm>
          <a:prstGeom prst="rect">
            <a:avLst/>
          </a:prstGeom>
          <a:noFill/>
          <a:ln w="9525">
            <a:noFill/>
            <a:miter lim="800000"/>
            <a:headEnd/>
            <a:tailEnd/>
          </a:ln>
        </p:spPr>
        <p:txBody>
          <a:bodyPr lIns="0" tIns="0" rIns="0" bIns="0" anchor="b">
            <a:prstTxWarp prst="textNoShape">
              <a:avLst/>
            </a:prstTxWarp>
          </a:bodyPr>
          <a:lstStyle/>
          <a:p>
            <a:pPr eaLnBrk="0" hangingPunct="0"/>
            <a:fld id="{FD7B11EE-88B1-46AE-984F-1837F8F78767}" type="slidenum">
              <a:rPr lang="en-US" sz="800">
                <a:solidFill>
                  <a:schemeClr val="bg2"/>
                </a:solidFill>
              </a:rPr>
              <a:pPr eaLnBrk="0" hangingPunct="0"/>
              <a:t>3</a:t>
            </a:fld>
            <a:endParaRPr lang="en-US" sz="800">
              <a:solidFill>
                <a:schemeClr val="bg2"/>
              </a:solidFill>
            </a:endParaRPr>
          </a:p>
        </p:txBody>
      </p:sp>
      <p:grpSp>
        <p:nvGrpSpPr>
          <p:cNvPr id="17410" name="Groep 9"/>
          <p:cNvGrpSpPr>
            <a:grpSpLocks/>
          </p:cNvGrpSpPr>
          <p:nvPr/>
        </p:nvGrpSpPr>
        <p:grpSpPr bwMode="auto">
          <a:xfrm>
            <a:off x="6624638" y="4217988"/>
            <a:ext cx="1516062" cy="696912"/>
            <a:chOff x="6615066" y="4217868"/>
            <a:chExt cx="1516652" cy="697693"/>
          </a:xfrm>
        </p:grpSpPr>
        <p:pic>
          <p:nvPicPr>
            <p:cNvPr id="28"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29"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7411" name="Picture 2" descr="File:Baby Boy Oliver.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22000"/>
                    </a14:imgEffect>
                    <a14:imgEffect>
                      <a14:brightnessContrast bright="-29000"/>
                    </a14:imgEffect>
                  </a14:imgLayer>
                </a14:imgProps>
              </a:ext>
            </a:extLst>
          </a:blip>
          <a:srcRect b="9270"/>
          <a:stretch>
            <a:fillRect/>
          </a:stretch>
        </p:blipFill>
        <p:spPr bwMode="auto">
          <a:xfrm>
            <a:off x="19050" y="-9525"/>
            <a:ext cx="9118600" cy="5181600"/>
          </a:xfrm>
          <a:prstGeom prst="rect">
            <a:avLst/>
          </a:prstGeom>
          <a:noFill/>
          <a:ln w="9525">
            <a:noFill/>
            <a:miter lim="800000"/>
            <a:headEnd/>
            <a:tailEnd/>
          </a:ln>
        </p:spPr>
      </p:pic>
      <p:sp>
        <p:nvSpPr>
          <p:cNvPr id="2" name="Rechthoek 1"/>
          <p:cNvSpPr/>
          <p:nvPr/>
        </p:nvSpPr>
        <p:spPr>
          <a:xfrm rot="16200000">
            <a:off x="6771482" y="918368"/>
            <a:ext cx="4572000" cy="246063"/>
          </a:xfrm>
          <a:prstGeom prst="rect">
            <a:avLst/>
          </a:prstGeom>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1000" dirty="0">
                <a:solidFill>
                  <a:schemeClr val="bg1"/>
                </a:solidFill>
                <a:effectLst>
                  <a:outerShdw blurRad="38100" dist="38100" dir="2700000" algn="tl">
                    <a:srgbClr val="000000">
                      <a:alpha val="43137"/>
                    </a:srgbClr>
                  </a:outerShdw>
                </a:effectLst>
                <a:latin typeface="+mn-lt"/>
                <a:ea typeface="+mn-ea"/>
                <a:cs typeface="+mn-cs"/>
              </a:rPr>
              <a:t>http://commons.wikimedia.org/wiki/File:Baby_Boy_Oliver.jpg</a:t>
            </a:r>
          </a:p>
        </p:txBody>
      </p:sp>
      <p:sp>
        <p:nvSpPr>
          <p:cNvPr id="14" name="Tekstvak 13"/>
          <p:cNvSpPr txBox="1"/>
          <p:nvPr/>
        </p:nvSpPr>
        <p:spPr>
          <a:xfrm>
            <a:off x="194400" y="194400"/>
            <a:ext cx="4897437" cy="2554288"/>
          </a:xfrm>
          <a:prstGeom prst="rect">
            <a:avLst/>
          </a:prstGeom>
          <a:noFill/>
        </p:spPr>
        <p:txBody>
          <a:bodyPr>
            <a:spAutoFit/>
          </a:bodyPr>
          <a:lstStyle/>
          <a:p>
            <a:pPr fontAlgn="auto">
              <a:spcBef>
                <a:spcPts val="0"/>
              </a:spcBef>
              <a:spcAft>
                <a:spcPts val="0"/>
              </a:spcAft>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Segmentation</a:t>
            </a:r>
            <a:r>
              <a:rPr lang="nl-NL" sz="4000" dirty="0">
                <a:solidFill>
                  <a:schemeClr val="bg1"/>
                </a:solidFill>
                <a:effectLst>
                  <a:outerShdw blurRad="38100" dist="38100" dir="2700000" algn="tl">
                    <a:srgbClr val="000000">
                      <a:alpha val="43137"/>
                    </a:srgbClr>
                  </a:outerShdw>
                </a:effectLst>
                <a:latin typeface="+mn-lt"/>
                <a:ea typeface="+mn-ea"/>
                <a:cs typeface="+mn-cs"/>
              </a:rPr>
              <a:t>:</a:t>
            </a:r>
          </a:p>
          <a:p>
            <a:pPr fontAlgn="auto">
              <a:spcBef>
                <a:spcPts val="0"/>
              </a:spcBef>
              <a:spcAft>
                <a:spcPts val="0"/>
              </a:spcAft>
              <a:defRPr/>
            </a:pPr>
            <a:endParaRPr lang="nl-NL" sz="4000" dirty="0">
              <a:solidFill>
                <a:schemeClr val="bg1"/>
              </a:solidFill>
              <a:effectLst>
                <a:outerShdw blurRad="38100" dist="38100" dir="2700000" algn="tl">
                  <a:srgbClr val="000000">
                    <a:alpha val="43137"/>
                  </a:srgbClr>
                </a:outerShdw>
              </a:effectLst>
              <a:latin typeface="+mn-lt"/>
              <a:ea typeface="+mn-ea"/>
              <a:cs typeface="+mn-cs"/>
            </a:endParaRPr>
          </a:p>
          <a:p>
            <a:pPr fontAlgn="auto">
              <a:spcBef>
                <a:spcPts val="0"/>
              </a:spcBef>
              <a:spcAft>
                <a:spcPts val="0"/>
              </a:spcAft>
              <a:defRPr/>
            </a:pPr>
            <a:r>
              <a:rPr lang="nl-NL" sz="4000" dirty="0">
                <a:solidFill>
                  <a:schemeClr val="bg1"/>
                </a:solidFill>
                <a:effectLst>
                  <a:outerShdw blurRad="38100" dist="38100" dir="2700000" algn="tl">
                    <a:srgbClr val="000000">
                      <a:alpha val="43137"/>
                    </a:srgbClr>
                  </a:outerShdw>
                </a:effectLst>
                <a:latin typeface="+mn-lt"/>
                <a:ea typeface="+mn-ea"/>
                <a:cs typeface="+mn-cs"/>
              </a:rPr>
              <a:t>a </a:t>
            </a:r>
            <a:r>
              <a:rPr lang="nl-NL" sz="4000" dirty="0" err="1">
                <a:solidFill>
                  <a:schemeClr val="bg1"/>
                </a:solidFill>
                <a:effectLst>
                  <a:outerShdw blurRad="38100" dist="38100" dir="2700000" algn="tl">
                    <a:srgbClr val="000000">
                      <a:alpha val="43137"/>
                    </a:srgbClr>
                  </a:outerShdw>
                </a:effectLst>
                <a:latin typeface="+mn-lt"/>
                <a:ea typeface="+mn-ea"/>
                <a:cs typeface="+mn-cs"/>
              </a:rPr>
              <a:t>natural</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tendency</a:t>
            </a:r>
            <a:r>
              <a:rPr lang="nl-NL" sz="4000" dirty="0">
                <a:solidFill>
                  <a:schemeClr val="bg1"/>
                </a:solidFill>
                <a:effectLst>
                  <a:outerShdw blurRad="38100" dist="38100" dir="2700000" algn="tl">
                    <a:srgbClr val="000000">
                      <a:alpha val="43137"/>
                    </a:srgbClr>
                  </a:outerShdw>
                </a:effectLst>
                <a:latin typeface="+mn-lt"/>
                <a:ea typeface="+mn-ea"/>
                <a:cs typeface="+mn-cs"/>
              </a:rPr>
              <a:t> of the human </a:t>
            </a:r>
            <a:r>
              <a:rPr lang="nl-NL" sz="4000" dirty="0" err="1">
                <a:solidFill>
                  <a:schemeClr val="bg1"/>
                </a:solidFill>
                <a:effectLst>
                  <a:outerShdw blurRad="38100" dist="38100" dir="2700000" algn="tl">
                    <a:srgbClr val="000000">
                      <a:alpha val="43137"/>
                    </a:srgbClr>
                  </a:outerShdw>
                </a:effectLst>
                <a:latin typeface="+mn-lt"/>
                <a:ea typeface="+mn-ea"/>
                <a:cs typeface="+mn-cs"/>
              </a:rPr>
              <a:t>brain</a:t>
            </a:r>
            <a:endParaRPr lang="en-US" sz="4000" dirty="0">
              <a:solidFill>
                <a:schemeClr val="bg1"/>
              </a:solidFill>
              <a:effectLst>
                <a:outerShdw blurRad="38100" dist="38100" dir="2700000" algn="tl">
                  <a:srgbClr val="000000">
                    <a:alpha val="43137"/>
                  </a:srgbClr>
                </a:outerShdw>
              </a:effectLst>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txBox="1">
            <a:spLocks noGrp="1"/>
          </p:cNvSpPr>
          <p:nvPr/>
        </p:nvSpPr>
        <p:spPr bwMode="auto">
          <a:xfrm>
            <a:off x="8534400" y="914400"/>
            <a:ext cx="381000" cy="342900"/>
          </a:xfrm>
          <a:prstGeom prst="rect">
            <a:avLst/>
          </a:prstGeom>
          <a:noFill/>
          <a:ln w="9525">
            <a:noFill/>
            <a:miter lim="800000"/>
            <a:headEnd/>
            <a:tailEnd/>
          </a:ln>
        </p:spPr>
        <p:txBody>
          <a:bodyPr lIns="0" tIns="0" rIns="0" bIns="0" anchor="b">
            <a:prstTxWarp prst="textNoShape">
              <a:avLst/>
            </a:prstTxWarp>
          </a:bodyPr>
          <a:lstStyle/>
          <a:p>
            <a:pPr eaLnBrk="0" hangingPunct="0"/>
            <a:fld id="{CA048F25-218F-4EBB-82D0-384EA736F8ED}" type="slidenum">
              <a:rPr lang="en-US" sz="800">
                <a:solidFill>
                  <a:schemeClr val="bg2"/>
                </a:solidFill>
              </a:rPr>
              <a:pPr eaLnBrk="0" hangingPunct="0"/>
              <a:t>4</a:t>
            </a:fld>
            <a:endParaRPr lang="en-US" sz="800">
              <a:solidFill>
                <a:schemeClr val="bg2"/>
              </a:solidFill>
            </a:endParaRPr>
          </a:p>
        </p:txBody>
      </p:sp>
      <p:grpSp>
        <p:nvGrpSpPr>
          <p:cNvPr id="19458" name="Groep 9"/>
          <p:cNvGrpSpPr>
            <a:grpSpLocks/>
          </p:cNvGrpSpPr>
          <p:nvPr/>
        </p:nvGrpSpPr>
        <p:grpSpPr bwMode="auto">
          <a:xfrm>
            <a:off x="6624638" y="4217988"/>
            <a:ext cx="1516062" cy="696912"/>
            <a:chOff x="6615066" y="4217868"/>
            <a:chExt cx="1516652" cy="697693"/>
          </a:xfrm>
        </p:grpSpPr>
        <p:pic>
          <p:nvPicPr>
            <p:cNvPr id="28"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29"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9459" name="Picture 4" descr="File:Bubbledemiranda.pn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26000"/>
                    </a14:imgEffect>
                    <a14:imgEffect>
                      <a14:brightnessContrast bright="-36000"/>
                    </a14:imgEffect>
                  </a14:imgLayer>
                </a14:imgProps>
              </a:ext>
            </a:extLst>
          </a:blip>
          <a:srcRect t="13716" b="7394"/>
          <a:stretch>
            <a:fillRect/>
          </a:stretch>
        </p:blipFill>
        <p:spPr bwMode="auto">
          <a:xfrm>
            <a:off x="-36513" y="0"/>
            <a:ext cx="9139238" cy="5148263"/>
          </a:xfrm>
          <a:prstGeom prst="rect">
            <a:avLst/>
          </a:prstGeom>
          <a:noFill/>
          <a:ln w="9525">
            <a:noFill/>
            <a:miter lim="800000"/>
            <a:headEnd/>
            <a:tailEnd/>
          </a:ln>
        </p:spPr>
      </p:pic>
      <p:sp>
        <p:nvSpPr>
          <p:cNvPr id="19460" name="Rechthoek 5"/>
          <p:cNvSpPr>
            <a:spLocks noChangeArrowheads="1"/>
          </p:cNvSpPr>
          <p:nvPr/>
        </p:nvSpPr>
        <p:spPr bwMode="auto">
          <a:xfrm rot="-5400000">
            <a:off x="6771482" y="1747043"/>
            <a:ext cx="4572000" cy="246063"/>
          </a:xfrm>
          <a:prstGeom prst="rect">
            <a:avLst/>
          </a:prstGeom>
          <a:noFill/>
          <a:ln w="9525">
            <a:noFill/>
            <a:miter lim="800000"/>
            <a:headEnd/>
            <a:tailEnd/>
          </a:ln>
        </p:spPr>
        <p:txBody>
          <a:bodyPr>
            <a:prstTxWarp prst="textNoShape">
              <a:avLst/>
            </a:prstTxWarp>
            <a:spAutoFit/>
          </a:bodyPr>
          <a:lstStyle/>
          <a:p>
            <a:r>
              <a:rPr lang="en-US" sz="1000">
                <a:latin typeface="Calibri" pitchFamily="84" charset="0"/>
              </a:rPr>
              <a:t>http://commons.wikimedia.org/wiki/File:Bubbledemiranda.png</a:t>
            </a:r>
          </a:p>
        </p:txBody>
      </p:sp>
      <p:sp>
        <p:nvSpPr>
          <p:cNvPr id="2" name="Tekstvak 1"/>
          <p:cNvSpPr txBox="1"/>
          <p:nvPr/>
        </p:nvSpPr>
        <p:spPr>
          <a:xfrm>
            <a:off x="194400" y="194400"/>
            <a:ext cx="9151938" cy="5016758"/>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nl-NL" sz="4000" dirty="0" err="1" smtClean="0">
                <a:solidFill>
                  <a:schemeClr val="bg1"/>
                </a:solidFill>
                <a:effectLst>
                  <a:outerShdw blurRad="38100" dist="38100" dir="2700000" algn="tl">
                    <a:srgbClr val="000000">
                      <a:alpha val="43137"/>
                    </a:srgbClr>
                  </a:outerShdw>
                </a:effectLst>
                <a:latin typeface="+mn-lt"/>
                <a:ea typeface="+mn-ea"/>
                <a:cs typeface="+mn-cs"/>
              </a:rPr>
              <a:t>Words</a:t>
            </a:r>
            <a:r>
              <a:rPr lang="nl-NL" sz="4000" dirty="0">
                <a:solidFill>
                  <a:schemeClr val="bg1"/>
                </a:solidFill>
                <a:effectLst>
                  <a:outerShdw blurRad="38100" dist="38100" dir="2700000" algn="tl">
                    <a:srgbClr val="000000">
                      <a:alpha val="43137"/>
                    </a:srgbClr>
                  </a:outerShdw>
                </a:effectLst>
                <a:latin typeface="+mn-lt"/>
                <a:ea typeface="+mn-ea"/>
                <a:cs typeface="+mn-cs"/>
              </a:rPr>
              <a:t>: </a:t>
            </a:r>
          </a:p>
          <a:p>
            <a:pPr fontAlgn="auto">
              <a:spcBef>
                <a:spcPts val="0"/>
              </a:spcBef>
              <a:spcAft>
                <a:spcPts val="0"/>
              </a:spcAft>
              <a:buFont typeface="Arial" pitchFamily="34" charset="0"/>
              <a:buChar char="•"/>
              <a:defRPr/>
            </a:pPr>
            <a:r>
              <a:rPr lang="nl-NL" sz="4000" dirty="0">
                <a:solidFill>
                  <a:schemeClr val="bg1"/>
                </a:solidFill>
                <a:effectLst>
                  <a:outerShdw blurRad="38100" dist="38100" dir="2700000" algn="tl">
                    <a:srgbClr val="000000">
                      <a:alpha val="43137"/>
                    </a:srgbClr>
                  </a:outerShdw>
                </a:effectLst>
                <a:latin typeface="+mn-lt"/>
                <a:ea typeface="+mn-ea"/>
                <a:cs typeface="+mn-cs"/>
              </a:rPr>
              <a:t>the </a:t>
            </a:r>
            <a:r>
              <a:rPr lang="nl-NL" sz="4000" dirty="0" err="1">
                <a:solidFill>
                  <a:schemeClr val="bg1"/>
                </a:solidFill>
                <a:effectLst>
                  <a:outerShdw blurRad="38100" dist="38100" dir="2700000" algn="tl">
                    <a:srgbClr val="000000">
                      <a:alpha val="43137"/>
                    </a:srgbClr>
                  </a:outerShdw>
                </a:effectLst>
                <a:latin typeface="+mn-lt"/>
                <a:ea typeface="+mn-ea"/>
                <a:cs typeface="+mn-cs"/>
              </a:rPr>
              <a:t>brain’s</a:t>
            </a:r>
            <a:r>
              <a:rPr lang="nl-NL" sz="4000" dirty="0">
                <a:solidFill>
                  <a:schemeClr val="bg1"/>
                </a:solidFill>
                <a:effectLst>
                  <a:outerShdw blurRad="38100" dist="38100" dir="2700000" algn="tl">
                    <a:srgbClr val="000000">
                      <a:alpha val="43137"/>
                    </a:srgbClr>
                  </a:outerShdw>
                </a:effectLst>
                <a:latin typeface="+mn-lt"/>
                <a:ea typeface="+mn-ea"/>
                <a:cs typeface="+mn-cs"/>
              </a:rPr>
              <a:t> way </a:t>
            </a:r>
            <a:r>
              <a:rPr lang="nl-NL" sz="4000" dirty="0" err="1">
                <a:solidFill>
                  <a:schemeClr val="bg1"/>
                </a:solidFill>
                <a:effectLst>
                  <a:outerShdw blurRad="38100" dist="38100" dir="2700000" algn="tl">
                    <a:srgbClr val="000000">
                      <a:alpha val="43137"/>
                    </a:srgbClr>
                  </a:outerShdw>
                </a:effectLst>
                <a:latin typeface="+mn-lt"/>
                <a:ea typeface="+mn-ea"/>
                <a:cs typeface="+mn-cs"/>
              </a:rPr>
              <a:t>to</a:t>
            </a:r>
            <a:r>
              <a:rPr lang="nl-NL" sz="4000" dirty="0">
                <a:solidFill>
                  <a:schemeClr val="bg1"/>
                </a:solidFill>
                <a:effectLst>
                  <a:outerShdw blurRad="38100" dist="38100" dir="2700000" algn="tl">
                    <a:srgbClr val="000000">
                      <a:alpha val="43137"/>
                    </a:srgbClr>
                  </a:outerShdw>
                </a:effectLst>
                <a:latin typeface="+mn-lt"/>
                <a:ea typeface="+mn-ea"/>
                <a:cs typeface="+mn-cs"/>
              </a:rPr>
              <a:t> segment the world</a:t>
            </a:r>
          </a:p>
          <a:p>
            <a:pPr fontAlgn="auto">
              <a:spcBef>
                <a:spcPts val="0"/>
              </a:spcBef>
              <a:spcAft>
                <a:spcPts val="0"/>
              </a:spcAft>
              <a:buFont typeface="Arial" pitchFamily="34" charset="0"/>
              <a:buChar char="•"/>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to</a:t>
            </a:r>
            <a:r>
              <a:rPr lang="nl-NL" sz="4000" dirty="0">
                <a:solidFill>
                  <a:schemeClr val="bg1"/>
                </a:solidFill>
                <a:effectLst>
                  <a:outerShdw blurRad="38100" dist="38100" dir="2700000" algn="tl">
                    <a:srgbClr val="000000">
                      <a:alpha val="43137"/>
                    </a:srgbClr>
                  </a:outerShdw>
                </a:effectLst>
                <a:latin typeface="+mn-lt"/>
                <a:ea typeface="+mn-ea"/>
                <a:cs typeface="+mn-cs"/>
              </a:rPr>
              <a:t> form </a:t>
            </a:r>
            <a:r>
              <a:rPr lang="nl-NL" sz="4000" dirty="0" err="1">
                <a:solidFill>
                  <a:schemeClr val="bg1"/>
                </a:solidFill>
                <a:effectLst>
                  <a:outerShdw blurRad="38100" dist="38100" dir="2700000" algn="tl">
                    <a:srgbClr val="000000">
                      <a:alpha val="43137"/>
                    </a:srgbClr>
                  </a:outerShdw>
                </a:effectLst>
                <a:latin typeface="+mn-lt"/>
                <a:ea typeface="+mn-ea"/>
                <a:cs typeface="+mn-cs"/>
              </a:rPr>
              <a:t>and</a:t>
            </a:r>
            <a:r>
              <a:rPr lang="nl-NL" sz="4000" dirty="0">
                <a:solidFill>
                  <a:schemeClr val="bg1"/>
                </a:solidFill>
                <a:effectLst>
                  <a:outerShdw blurRad="38100" dist="38100" dir="2700000" algn="tl">
                    <a:srgbClr val="000000">
                      <a:alpha val="43137"/>
                    </a:srgbClr>
                  </a:outerShdw>
                </a:effectLst>
                <a:latin typeface="+mn-lt"/>
                <a:ea typeface="+mn-ea"/>
                <a:cs typeface="+mn-cs"/>
              </a:rPr>
              <a:t> share </a:t>
            </a:r>
            <a:r>
              <a:rPr lang="nl-NL" sz="4000" dirty="0" err="1">
                <a:solidFill>
                  <a:schemeClr val="bg1"/>
                </a:solidFill>
                <a:effectLst>
                  <a:outerShdw blurRad="38100" dist="38100" dir="2700000" algn="tl">
                    <a:srgbClr val="000000">
                      <a:alpha val="43137"/>
                    </a:srgbClr>
                  </a:outerShdw>
                </a:effectLst>
                <a:latin typeface="+mn-lt"/>
                <a:ea typeface="+mn-ea"/>
                <a:cs typeface="+mn-cs"/>
              </a:rPr>
              <a:t>thoughts</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about</a:t>
            </a:r>
            <a:r>
              <a:rPr lang="nl-NL" sz="4000" dirty="0">
                <a:solidFill>
                  <a:schemeClr val="bg1"/>
                </a:solidFill>
                <a:effectLst>
                  <a:outerShdw blurRad="38100" dist="38100" dir="2700000" algn="tl">
                    <a:srgbClr val="000000">
                      <a:alpha val="43137"/>
                    </a:srgbClr>
                  </a:outerShdw>
                </a:effectLst>
                <a:latin typeface="+mn-lt"/>
                <a:ea typeface="+mn-ea"/>
                <a:cs typeface="+mn-cs"/>
              </a:rPr>
              <a:t> the world</a:t>
            </a:r>
          </a:p>
          <a:p>
            <a:pPr fontAlgn="auto">
              <a:spcBef>
                <a:spcPts val="0"/>
              </a:spcBef>
              <a:spcAft>
                <a:spcPts val="0"/>
              </a:spcAft>
              <a:buFont typeface="Arial" pitchFamily="34" charset="0"/>
              <a:buChar char="•"/>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to</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reason</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about</a:t>
            </a:r>
            <a:r>
              <a:rPr lang="nl-NL" sz="4000" dirty="0">
                <a:solidFill>
                  <a:schemeClr val="bg1"/>
                </a:solidFill>
                <a:effectLst>
                  <a:outerShdw blurRad="38100" dist="38100" dir="2700000" algn="tl">
                    <a:srgbClr val="000000">
                      <a:alpha val="43137"/>
                    </a:srgbClr>
                  </a:outerShdw>
                </a:effectLst>
                <a:latin typeface="+mn-lt"/>
                <a:ea typeface="+mn-ea"/>
                <a:cs typeface="+mn-cs"/>
              </a:rPr>
              <a:t> the world</a:t>
            </a:r>
          </a:p>
          <a:p>
            <a:pPr fontAlgn="auto">
              <a:spcBef>
                <a:spcPts val="0"/>
              </a:spcBef>
              <a:spcAft>
                <a:spcPts val="0"/>
              </a:spcAft>
              <a:buFont typeface="Arial" pitchFamily="34" charset="0"/>
              <a:buChar char="•"/>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to</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shape</a:t>
            </a:r>
            <a:r>
              <a:rPr lang="nl-NL" sz="4000" dirty="0">
                <a:solidFill>
                  <a:schemeClr val="bg1"/>
                </a:solidFill>
                <a:effectLst>
                  <a:outerShdw blurRad="38100" dist="38100" dir="2700000" algn="tl">
                    <a:srgbClr val="000000">
                      <a:alpha val="43137"/>
                    </a:srgbClr>
                  </a:outerShdw>
                </a:effectLst>
                <a:latin typeface="+mn-lt"/>
                <a:ea typeface="+mn-ea"/>
                <a:cs typeface="+mn-cs"/>
              </a:rPr>
              <a:t> the world</a:t>
            </a:r>
          </a:p>
          <a:p>
            <a:pPr fontAlgn="auto">
              <a:spcBef>
                <a:spcPts val="0"/>
              </a:spcBef>
              <a:spcAft>
                <a:spcPts val="0"/>
              </a:spcAft>
              <a:defRPr/>
            </a:pPr>
            <a:endParaRPr lang="nl-NL" sz="4000" dirty="0">
              <a:solidFill>
                <a:schemeClr val="bg1"/>
              </a:solidFill>
              <a:effectLst>
                <a:outerShdw blurRad="38100" dist="38100" dir="2700000" algn="tl">
                  <a:srgbClr val="000000">
                    <a:alpha val="43137"/>
                  </a:srgbClr>
                </a:outerShdw>
              </a:effectLst>
              <a:latin typeface="+mn-lt"/>
              <a:ea typeface="+mn-ea"/>
              <a:cs typeface="+mn-cs"/>
            </a:endParaRPr>
          </a:p>
          <a:p>
            <a:pPr fontAlgn="auto">
              <a:spcBef>
                <a:spcPts val="0"/>
              </a:spcBef>
              <a:spcAft>
                <a:spcPts val="0"/>
              </a:spcAft>
              <a:defRPr/>
            </a:pPr>
            <a:endParaRPr lang="en-US" sz="4000" dirty="0">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ep 9"/>
          <p:cNvGrpSpPr>
            <a:grpSpLocks/>
          </p:cNvGrpSpPr>
          <p:nvPr/>
        </p:nvGrpSpPr>
        <p:grpSpPr bwMode="auto">
          <a:xfrm>
            <a:off x="6624638" y="4217988"/>
            <a:ext cx="1516062" cy="696912"/>
            <a:chOff x="6615066" y="4217868"/>
            <a:chExt cx="1516652" cy="697693"/>
          </a:xfrm>
        </p:grpSpPr>
        <p:pic>
          <p:nvPicPr>
            <p:cNvPr id="28"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29"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1506" name="Picture 2" descr="File:Tænkeren tænker tænkeren-beskåret.jpg"/>
          <p:cNvPicPr>
            <a:picLocks noChangeAspect="1" noChangeArrowheads="1"/>
          </p:cNvPicPr>
          <p:nvPr/>
        </p:nvPicPr>
        <p:blipFill>
          <a:blip r:embed="rId4" cstate="print"/>
          <a:srcRect/>
          <a:stretch>
            <a:fillRect/>
          </a:stretch>
        </p:blipFill>
        <p:spPr bwMode="auto">
          <a:xfrm>
            <a:off x="5829300" y="-12700"/>
            <a:ext cx="3314700" cy="5156200"/>
          </a:xfrm>
          <a:prstGeom prst="rect">
            <a:avLst/>
          </a:prstGeom>
          <a:noFill/>
          <a:ln w="9525">
            <a:noFill/>
            <a:miter lim="800000"/>
            <a:headEnd/>
            <a:tailEnd/>
          </a:ln>
        </p:spPr>
      </p:pic>
      <p:sp>
        <p:nvSpPr>
          <p:cNvPr id="3" name="Rechthoek 2"/>
          <p:cNvSpPr/>
          <p:nvPr/>
        </p:nvSpPr>
        <p:spPr>
          <a:xfrm rot="5400000">
            <a:off x="6694488" y="2109788"/>
            <a:ext cx="4572000" cy="400050"/>
          </a:xfrm>
          <a:prstGeom prst="rect">
            <a:avLst/>
          </a:prstGeom>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1000" dirty="0">
                <a:solidFill>
                  <a:schemeClr val="bg1"/>
                </a:solidFill>
                <a:effectLst>
                  <a:outerShdw blurRad="38100" dist="38100" dir="2700000" algn="tl">
                    <a:srgbClr val="000000">
                      <a:alpha val="43137"/>
                    </a:srgbClr>
                  </a:outerShdw>
                </a:effectLst>
                <a:latin typeface="+mn-lt"/>
                <a:ea typeface="+mn-ea"/>
                <a:cs typeface="+mn-cs"/>
              </a:rPr>
              <a:t>http://commons.wikimedia.org/wiki/File:T%C3%A6nkeren_t%C3%A6nker_t%C3%A6nkeren-besk%C3%A5ret.jpg</a:t>
            </a:r>
          </a:p>
        </p:txBody>
      </p:sp>
      <p:sp>
        <p:nvSpPr>
          <p:cNvPr id="11" name="Tekstvak 10"/>
          <p:cNvSpPr txBox="1"/>
          <p:nvPr/>
        </p:nvSpPr>
        <p:spPr>
          <a:xfrm>
            <a:off x="194400" y="194400"/>
            <a:ext cx="5865813" cy="1938992"/>
          </a:xfrm>
          <a:prstGeom prst="rect">
            <a:avLst/>
          </a:prstGeom>
          <a:noFill/>
          <a:effectLst/>
        </p:spPr>
        <p:txBody>
          <a:bodyPr>
            <a:spAutoFit/>
          </a:bodyPr>
          <a:lstStyle/>
          <a:p>
            <a:pPr fontAlgn="auto">
              <a:spcBef>
                <a:spcPts val="0"/>
              </a:spcBef>
              <a:spcAft>
                <a:spcPts val="0"/>
              </a:spcAft>
              <a:defRPr/>
            </a:pPr>
            <a:r>
              <a:rPr lang="nl-NL" sz="4000" dirty="0" err="1" smtClean="0">
                <a:solidFill>
                  <a:schemeClr val="bg1"/>
                </a:solidFill>
                <a:effectLst>
                  <a:outerShdw blurRad="38100" dist="38100" dir="2700000" algn="tl">
                    <a:srgbClr val="000000">
                      <a:alpha val="43137"/>
                    </a:srgbClr>
                  </a:outerShdw>
                </a:effectLst>
                <a:latin typeface="+mn-lt"/>
                <a:ea typeface="+mn-ea"/>
                <a:cs typeface="+mn-cs"/>
              </a:rPr>
              <a:t>words</a:t>
            </a:r>
            <a:r>
              <a:rPr lang="nl-NL" sz="4000" dirty="0" smtClean="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refer</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to</a:t>
            </a:r>
            <a:r>
              <a:rPr lang="nl-NL" sz="4000" dirty="0">
                <a:solidFill>
                  <a:schemeClr val="bg1"/>
                </a:solidFill>
                <a:effectLst>
                  <a:outerShdw blurRad="38100" dist="38100" dir="2700000" algn="tl">
                    <a:srgbClr val="000000">
                      <a:alpha val="43137"/>
                    </a:srgbClr>
                  </a:outerShdw>
                </a:effectLst>
                <a:latin typeface="+mn-lt"/>
                <a:ea typeface="+mn-ea"/>
                <a:cs typeface="+mn-cs"/>
              </a:rPr>
              <a:t>: </a:t>
            </a:r>
          </a:p>
          <a:p>
            <a:pPr fontAlgn="auto">
              <a:spcBef>
                <a:spcPts val="0"/>
              </a:spcBef>
              <a:spcAft>
                <a:spcPts val="0"/>
              </a:spcAft>
              <a:buFont typeface="Arial" pitchFamily="34" charset="0"/>
              <a:buChar char="•"/>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existing</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things</a:t>
            </a:r>
            <a:endParaRPr lang="nl-NL" sz="4000" dirty="0">
              <a:solidFill>
                <a:schemeClr val="bg1"/>
              </a:solidFill>
              <a:effectLst>
                <a:outerShdw blurRad="38100" dist="38100" dir="2700000" algn="tl">
                  <a:srgbClr val="000000">
                    <a:alpha val="43137"/>
                  </a:srgbClr>
                </a:outerShdw>
              </a:effectLst>
              <a:latin typeface="+mn-lt"/>
              <a:ea typeface="+mn-ea"/>
              <a:cs typeface="+mn-cs"/>
            </a:endParaRPr>
          </a:p>
          <a:p>
            <a:pPr fontAlgn="auto">
              <a:spcBef>
                <a:spcPts val="0"/>
              </a:spcBef>
              <a:spcAft>
                <a:spcPts val="0"/>
              </a:spcAft>
              <a:buFont typeface="Arial" pitchFamily="34" charset="0"/>
              <a:buChar char="•"/>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conceived</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things</a:t>
            </a:r>
            <a:endParaRPr lang="en-US" sz="4000" dirty="0">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ep 9"/>
          <p:cNvGrpSpPr>
            <a:grpSpLocks/>
          </p:cNvGrpSpPr>
          <p:nvPr/>
        </p:nvGrpSpPr>
        <p:grpSpPr bwMode="auto">
          <a:xfrm>
            <a:off x="6624638" y="4217988"/>
            <a:ext cx="1516062" cy="696912"/>
            <a:chOff x="6615066" y="4217868"/>
            <a:chExt cx="1516652" cy="697693"/>
          </a:xfrm>
        </p:grpSpPr>
        <p:pic>
          <p:nvPicPr>
            <p:cNvPr id="28"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29"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Tekstvak 10"/>
          <p:cNvSpPr txBox="1"/>
          <p:nvPr/>
        </p:nvSpPr>
        <p:spPr>
          <a:xfrm>
            <a:off x="194400" y="194400"/>
            <a:ext cx="5865813" cy="1938992"/>
          </a:xfrm>
          <a:prstGeom prst="rect">
            <a:avLst/>
          </a:prstGeom>
          <a:noFill/>
          <a:effectLst/>
        </p:spPr>
        <p:txBody>
          <a:bodyPr>
            <a:spAutoFit/>
          </a:bodyPr>
          <a:lstStyle/>
          <a:p>
            <a:pPr fontAlgn="auto">
              <a:spcBef>
                <a:spcPts val="0"/>
              </a:spcBef>
              <a:spcAft>
                <a:spcPts val="0"/>
              </a:spcAft>
              <a:defRPr/>
            </a:pPr>
            <a:r>
              <a:rPr lang="nl-NL" sz="4000" dirty="0" err="1" smtClean="0">
                <a:solidFill>
                  <a:schemeClr val="bg1"/>
                </a:solidFill>
                <a:effectLst>
                  <a:outerShdw blurRad="38100" dist="38100" dir="2700000" algn="tl">
                    <a:srgbClr val="000000">
                      <a:alpha val="43137"/>
                    </a:srgbClr>
                  </a:outerShdw>
                </a:effectLst>
                <a:latin typeface="+mn-lt"/>
                <a:ea typeface="+mn-ea"/>
                <a:cs typeface="+mn-cs"/>
              </a:rPr>
              <a:t>words</a:t>
            </a:r>
            <a:r>
              <a:rPr lang="nl-NL" sz="4000" dirty="0" smtClean="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refer</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to</a:t>
            </a:r>
            <a:r>
              <a:rPr lang="nl-NL" sz="4000" dirty="0">
                <a:solidFill>
                  <a:schemeClr val="bg1"/>
                </a:solidFill>
                <a:effectLst>
                  <a:outerShdw blurRad="38100" dist="38100" dir="2700000" algn="tl">
                    <a:srgbClr val="000000">
                      <a:alpha val="43137"/>
                    </a:srgbClr>
                  </a:outerShdw>
                </a:effectLst>
                <a:latin typeface="+mn-lt"/>
                <a:ea typeface="+mn-ea"/>
                <a:cs typeface="+mn-cs"/>
              </a:rPr>
              <a:t>: </a:t>
            </a:r>
          </a:p>
          <a:p>
            <a:pPr fontAlgn="auto">
              <a:spcBef>
                <a:spcPts val="0"/>
              </a:spcBef>
              <a:spcAft>
                <a:spcPts val="0"/>
              </a:spcAft>
              <a:buFont typeface="Arial" pitchFamily="34" charset="0"/>
              <a:buChar char="•"/>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existing</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tx2">
                    <a:lumMod val="60000"/>
                    <a:lumOff val="40000"/>
                  </a:schemeClr>
                </a:solidFill>
                <a:effectLst>
                  <a:outerShdw blurRad="38100" dist="38100" dir="2700000" algn="tl">
                    <a:srgbClr val="000000">
                      <a:alpha val="43137"/>
                    </a:srgbClr>
                  </a:outerShdw>
                </a:effectLst>
                <a:latin typeface="+mn-lt"/>
                <a:ea typeface="+mn-ea"/>
                <a:cs typeface="+mn-cs"/>
              </a:rPr>
              <a:t>entities</a:t>
            </a:r>
            <a:endParaRPr lang="nl-NL" sz="4000" dirty="0">
              <a:solidFill>
                <a:schemeClr val="tx2">
                  <a:lumMod val="60000"/>
                  <a:lumOff val="40000"/>
                </a:schemeClr>
              </a:solidFill>
              <a:effectLst>
                <a:outerShdw blurRad="38100" dist="38100" dir="2700000" algn="tl">
                  <a:srgbClr val="000000">
                    <a:alpha val="43137"/>
                  </a:srgbClr>
                </a:outerShdw>
              </a:effectLst>
              <a:latin typeface="+mn-lt"/>
              <a:ea typeface="+mn-ea"/>
              <a:cs typeface="+mn-cs"/>
            </a:endParaRPr>
          </a:p>
          <a:p>
            <a:pPr fontAlgn="auto">
              <a:spcBef>
                <a:spcPts val="0"/>
              </a:spcBef>
              <a:spcAft>
                <a:spcPts val="0"/>
              </a:spcAft>
              <a:buFont typeface="Arial" pitchFamily="34" charset="0"/>
              <a:buChar char="•"/>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conceived</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tx2">
                    <a:lumMod val="60000"/>
                    <a:lumOff val="40000"/>
                  </a:schemeClr>
                </a:solidFill>
                <a:effectLst>
                  <a:outerShdw blurRad="38100" dist="38100" dir="2700000" algn="tl">
                    <a:srgbClr val="000000">
                      <a:alpha val="43137"/>
                    </a:srgbClr>
                  </a:outerShdw>
                </a:effectLst>
                <a:latin typeface="+mn-lt"/>
                <a:ea typeface="+mn-ea"/>
                <a:cs typeface="+mn-cs"/>
              </a:rPr>
              <a:t>entities</a:t>
            </a:r>
            <a:endParaRPr lang="en-US" sz="4000" dirty="0">
              <a:solidFill>
                <a:schemeClr val="tx2">
                  <a:lumMod val="60000"/>
                  <a:lumOff val="40000"/>
                </a:schemeClr>
              </a:solidFill>
              <a:effectLst>
                <a:outerShdw blurRad="38100" dist="38100" dir="2700000" algn="tl">
                  <a:srgbClr val="000000">
                    <a:alpha val="43137"/>
                  </a:srgbClr>
                </a:outerShdw>
              </a:effectLst>
              <a:latin typeface="+mn-lt"/>
              <a:ea typeface="+mn-ea"/>
              <a:cs typeface="+mn-cs"/>
            </a:endParaRPr>
          </a:p>
        </p:txBody>
      </p:sp>
      <p:sp>
        <p:nvSpPr>
          <p:cNvPr id="23555" name="Tekstvak 1"/>
          <p:cNvSpPr txBox="1">
            <a:spLocks noChangeArrowheads="1"/>
          </p:cNvSpPr>
          <p:nvPr/>
        </p:nvSpPr>
        <p:spPr bwMode="auto">
          <a:xfrm>
            <a:off x="4756150" y="843558"/>
            <a:ext cx="4224338" cy="641350"/>
          </a:xfrm>
          <a:prstGeom prst="rect">
            <a:avLst/>
          </a:prstGeom>
          <a:noFill/>
          <a:ln w="9525">
            <a:noFill/>
            <a:miter lim="800000"/>
            <a:headEnd/>
            <a:tailEnd/>
          </a:ln>
          <a:effectLst/>
        </p:spPr>
        <p:txBody>
          <a:bodyPr>
            <a:prstTxWarp prst="textNoShape">
              <a:avLst/>
            </a:prstTxWarp>
            <a:spAutoFit/>
          </a:bodyPr>
          <a:lstStyle/>
          <a:p>
            <a:r>
              <a:rPr lang="nl-NL" sz="3600" dirty="0">
                <a:solidFill>
                  <a:schemeClr val="bg1"/>
                </a:solidFill>
                <a:effectLst>
                  <a:outerShdw blurRad="38100" dist="38100" dir="2700000" algn="tl">
                    <a:srgbClr val="000000">
                      <a:alpha val="43137"/>
                    </a:srgbClr>
                  </a:outerShdw>
                </a:effectLst>
                <a:latin typeface="Calibri" pitchFamily="84" charset="0"/>
                <a:sym typeface="Wingdings" pitchFamily="84" charset="2"/>
              </a:rPr>
              <a:t></a:t>
            </a:r>
            <a:r>
              <a:rPr lang="nl-NL" sz="3600" dirty="0">
                <a:solidFill>
                  <a:schemeClr val="bg1"/>
                </a:solidFill>
                <a:effectLst>
                  <a:outerShdw blurRad="38100" dist="38100" dir="2700000" algn="tl">
                    <a:srgbClr val="000000">
                      <a:alpha val="43137"/>
                    </a:srgbClr>
                  </a:outerShdw>
                </a:effectLst>
                <a:latin typeface="Calibri" pitchFamily="84" charset="0"/>
              </a:rPr>
              <a:t>in </a:t>
            </a:r>
            <a:r>
              <a:rPr lang="nl-NL" sz="3600" dirty="0" err="1">
                <a:solidFill>
                  <a:schemeClr val="bg1"/>
                </a:solidFill>
                <a:effectLst>
                  <a:outerShdw blurRad="38100" dist="38100" dir="2700000" algn="tl">
                    <a:srgbClr val="000000">
                      <a:alpha val="43137"/>
                    </a:srgbClr>
                  </a:outerShdw>
                </a:effectLst>
                <a:latin typeface="Calibri" pitchFamily="84" charset="0"/>
              </a:rPr>
              <a:t>modeled</a:t>
            </a:r>
            <a:r>
              <a:rPr lang="nl-NL" sz="3600" dirty="0">
                <a:solidFill>
                  <a:schemeClr val="bg1"/>
                </a:solidFill>
                <a:effectLst>
                  <a:outerShdw blurRad="38100" dist="38100" dir="2700000" algn="tl">
                    <a:srgbClr val="000000">
                      <a:alpha val="43137"/>
                    </a:srgbClr>
                  </a:outerShdw>
                </a:effectLst>
                <a:latin typeface="Calibri" pitchFamily="84" charset="0"/>
              </a:rPr>
              <a:t> system</a:t>
            </a:r>
            <a:endParaRPr lang="en-US" sz="3600" dirty="0">
              <a:solidFill>
                <a:schemeClr val="bg1"/>
              </a:solidFill>
              <a:effectLst>
                <a:outerShdw blurRad="38100" dist="38100" dir="2700000" algn="tl">
                  <a:srgbClr val="000000">
                    <a:alpha val="43137"/>
                  </a:srgbClr>
                </a:outerShdw>
              </a:effectLst>
              <a:latin typeface="Calibri" pitchFamily="84" charset="0"/>
            </a:endParaRPr>
          </a:p>
        </p:txBody>
      </p:sp>
      <p:sp>
        <p:nvSpPr>
          <p:cNvPr id="10" name="Tekstvak 9"/>
          <p:cNvSpPr txBox="1"/>
          <p:nvPr/>
        </p:nvSpPr>
        <p:spPr>
          <a:xfrm>
            <a:off x="4756150" y="1419622"/>
            <a:ext cx="4224338" cy="641350"/>
          </a:xfrm>
          <a:prstGeom prst="rect">
            <a:avLst/>
          </a:prstGeom>
          <a:noFill/>
          <a:effectLst/>
        </p:spPr>
        <p:txBody>
          <a:bodyPr>
            <a:spAutoFit/>
          </a:bodyPr>
          <a:lstStyle/>
          <a:p>
            <a:pPr fontAlgn="auto">
              <a:spcBef>
                <a:spcPts val="0"/>
              </a:spcBef>
              <a:spcAft>
                <a:spcPts val="0"/>
              </a:spcAft>
              <a:defRPr/>
            </a:pPr>
            <a:r>
              <a:rPr lang="nl-NL" sz="3600" dirty="0">
                <a:solidFill>
                  <a:schemeClr val="bg1"/>
                </a:solidFill>
                <a:effectLst>
                  <a:outerShdw blurRad="38100" dist="38100" dir="2700000" algn="tl">
                    <a:srgbClr val="000000">
                      <a:alpha val="43137"/>
                    </a:srgbClr>
                  </a:outerShdw>
                </a:effectLst>
                <a:latin typeface="+mn-lt"/>
                <a:ea typeface="+mn-ea"/>
                <a:cs typeface="+mn-cs"/>
                <a:sym typeface="Wingdings" pitchFamily="2" charset="2"/>
              </a:rPr>
              <a:t></a:t>
            </a:r>
            <a:r>
              <a:rPr lang="nl-NL" sz="3600" dirty="0">
                <a:solidFill>
                  <a:schemeClr val="bg1"/>
                </a:solidFill>
                <a:effectLst>
                  <a:outerShdw blurRad="38100" dist="38100" dir="2700000" algn="tl">
                    <a:srgbClr val="000000">
                      <a:alpha val="43137"/>
                    </a:srgbClr>
                  </a:outerShdw>
                </a:effectLst>
                <a:latin typeface="+mn-lt"/>
                <a:ea typeface="+mn-ea"/>
                <a:cs typeface="+mn-cs"/>
              </a:rPr>
              <a:t>in model: </a:t>
            </a:r>
            <a:r>
              <a:rPr lang="nl-NL" sz="3600" dirty="0" err="1">
                <a:solidFill>
                  <a:schemeClr val="tx2">
                    <a:lumMod val="60000"/>
                    <a:lumOff val="40000"/>
                  </a:schemeClr>
                </a:solidFill>
                <a:effectLst>
                  <a:outerShdw blurRad="38100" dist="38100" dir="2700000" algn="tl">
                    <a:srgbClr val="000000">
                      <a:alpha val="43137"/>
                    </a:srgbClr>
                  </a:outerShdw>
                </a:effectLst>
                <a:latin typeface="+mn-lt"/>
                <a:ea typeface="+mn-ea"/>
                <a:cs typeface="+mn-cs"/>
              </a:rPr>
              <a:t>concepts</a:t>
            </a:r>
            <a:endParaRPr lang="en-US" sz="3600" dirty="0">
              <a:solidFill>
                <a:schemeClr val="tx2">
                  <a:lumMod val="60000"/>
                  <a:lumOff val="40000"/>
                </a:schemeClr>
              </a:solidFill>
              <a:effectLst>
                <a:outerShdw blurRad="38100" dist="38100" dir="2700000" algn="tl">
                  <a:srgbClr val="000000">
                    <a:alpha val="43137"/>
                  </a:srgbClr>
                </a:outerShdw>
              </a:effectLst>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p:cNvSpPr txBox="1">
            <a:spLocks noGrp="1"/>
          </p:cNvSpPr>
          <p:nvPr/>
        </p:nvSpPr>
        <p:spPr bwMode="auto">
          <a:xfrm>
            <a:off x="8534400" y="914400"/>
            <a:ext cx="381000" cy="342900"/>
          </a:xfrm>
          <a:prstGeom prst="rect">
            <a:avLst/>
          </a:prstGeom>
          <a:noFill/>
          <a:ln w="9525">
            <a:noFill/>
            <a:miter lim="800000"/>
            <a:headEnd/>
            <a:tailEnd/>
          </a:ln>
          <a:effectLst/>
        </p:spPr>
        <p:txBody>
          <a:bodyPr lIns="0" tIns="0" rIns="0" bIns="0" anchor="b">
            <a:prstTxWarp prst="textNoShape">
              <a:avLst/>
            </a:prstTxWarp>
          </a:bodyPr>
          <a:lstStyle/>
          <a:p>
            <a:pPr eaLnBrk="0" hangingPunct="0"/>
            <a:fld id="{6489AE52-A755-40D7-A028-EADFA2AA8098}" type="slidenum">
              <a:rPr lang="en-US" sz="800">
                <a:solidFill>
                  <a:schemeClr val="bg2"/>
                </a:solidFill>
              </a:rPr>
              <a:pPr eaLnBrk="0" hangingPunct="0"/>
              <a:t>7</a:t>
            </a:fld>
            <a:endParaRPr lang="en-US" sz="800">
              <a:solidFill>
                <a:schemeClr val="bg2"/>
              </a:solidFill>
            </a:endParaRPr>
          </a:p>
        </p:txBody>
      </p:sp>
      <p:grpSp>
        <p:nvGrpSpPr>
          <p:cNvPr id="25602" name="Groep 9"/>
          <p:cNvGrpSpPr>
            <a:grpSpLocks/>
          </p:cNvGrpSpPr>
          <p:nvPr/>
        </p:nvGrpSpPr>
        <p:grpSpPr bwMode="auto">
          <a:xfrm>
            <a:off x="6624638" y="4217988"/>
            <a:ext cx="1516062" cy="696912"/>
            <a:chOff x="6615066" y="4217868"/>
            <a:chExt cx="1516652" cy="697693"/>
          </a:xfrm>
          <a:effectLst/>
        </p:grpSpPr>
        <p:pic>
          <p:nvPicPr>
            <p:cNvPr id="28"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29"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5603" name="Picture 2" descr="File:Field labels attached to the skin of BMNH 1939.3315 - ZooKeys-255-103-g007.jpeg"/>
          <p:cNvPicPr>
            <a:picLocks noChangeAspect="1" noChangeArrowheads="1"/>
          </p:cNvPicPr>
          <p:nvPr/>
        </p:nvPicPr>
        <p:blipFill>
          <a:blip r:embed="rId4" cstate="print"/>
          <a:srcRect r="39252"/>
          <a:stretch>
            <a:fillRect/>
          </a:stretch>
        </p:blipFill>
        <p:spPr bwMode="auto">
          <a:xfrm>
            <a:off x="5003800" y="0"/>
            <a:ext cx="4129088" cy="5151438"/>
          </a:xfrm>
          <a:prstGeom prst="rect">
            <a:avLst/>
          </a:prstGeom>
          <a:noFill/>
          <a:ln w="9525">
            <a:noFill/>
            <a:miter lim="800000"/>
            <a:headEnd/>
            <a:tailEnd/>
          </a:ln>
          <a:effectLst/>
        </p:spPr>
      </p:pic>
      <p:sp>
        <p:nvSpPr>
          <p:cNvPr id="4" name="Rechthoek 3"/>
          <p:cNvSpPr/>
          <p:nvPr/>
        </p:nvSpPr>
        <p:spPr>
          <a:xfrm rot="16200000">
            <a:off x="6694488" y="2419350"/>
            <a:ext cx="4572000" cy="339725"/>
          </a:xfrm>
          <a:prstGeom prst="rect">
            <a:avLst/>
          </a:prstGeom>
          <a:effectLst/>
        </p:spPr>
        <p:txBody>
          <a:bodyPr>
            <a:spAutoFit/>
          </a:bodyPr>
          <a:lstStyle/>
          <a:p>
            <a:pPr fontAlgn="auto">
              <a:spcBef>
                <a:spcPts val="0"/>
              </a:spcBef>
              <a:spcAft>
                <a:spcPts val="0"/>
              </a:spcAft>
              <a:defRPr/>
            </a:pPr>
            <a:r>
              <a:rPr lang="en-US" sz="800" dirty="0">
                <a:solidFill>
                  <a:schemeClr val="bg1"/>
                </a:solidFill>
                <a:effectLst>
                  <a:outerShdw blurRad="38100" dist="38100" dir="2700000" algn="tl">
                    <a:srgbClr val="000000">
                      <a:alpha val="43137"/>
                    </a:srgbClr>
                  </a:outerShdw>
                </a:effectLst>
                <a:latin typeface="+mn-lt"/>
                <a:ea typeface="+mn-ea"/>
                <a:cs typeface="+mn-cs"/>
              </a:rPr>
              <a:t>http://commons.wikimedia.org/wiki/File:Field_labels_attached_to_the_skin_of_BMNH_1939.3315_-_ZooKeys-255-103-g007.jpeg</a:t>
            </a:r>
          </a:p>
        </p:txBody>
      </p:sp>
      <p:sp>
        <p:nvSpPr>
          <p:cNvPr id="5" name="Ovaal 4"/>
          <p:cNvSpPr/>
          <p:nvPr/>
        </p:nvSpPr>
        <p:spPr>
          <a:xfrm>
            <a:off x="5003800" y="0"/>
            <a:ext cx="504825" cy="555625"/>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al 13"/>
          <p:cNvSpPr/>
          <p:nvPr/>
        </p:nvSpPr>
        <p:spPr>
          <a:xfrm>
            <a:off x="5076825" y="2592388"/>
            <a:ext cx="503238" cy="555625"/>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kstvak 14"/>
          <p:cNvSpPr txBox="1"/>
          <p:nvPr/>
        </p:nvSpPr>
        <p:spPr>
          <a:xfrm>
            <a:off x="194400" y="194400"/>
            <a:ext cx="5865813" cy="2554545"/>
          </a:xfrm>
          <a:prstGeom prst="rect">
            <a:avLst/>
          </a:prstGeom>
          <a:noFill/>
          <a:effectLst/>
        </p:spPr>
        <p:txBody>
          <a:bodyPr>
            <a:spAutoFit/>
          </a:bodyPr>
          <a:lstStyle/>
          <a:p>
            <a:pPr fontAlgn="auto">
              <a:spcBef>
                <a:spcPts val="0"/>
              </a:spcBef>
              <a:spcAft>
                <a:spcPts val="0"/>
              </a:spcAft>
              <a:defRPr/>
            </a:pPr>
            <a:r>
              <a:rPr lang="nl-NL" sz="4000" dirty="0" smtClean="0">
                <a:solidFill>
                  <a:schemeClr val="tx2">
                    <a:lumMod val="60000"/>
                    <a:lumOff val="40000"/>
                  </a:schemeClr>
                </a:solidFill>
                <a:effectLst>
                  <a:outerShdw blurRad="38100" dist="38100" dir="2700000" algn="tl">
                    <a:srgbClr val="000000">
                      <a:alpha val="43137"/>
                    </a:srgbClr>
                  </a:outerShdw>
                </a:effectLst>
                <a:latin typeface="+mn-lt"/>
                <a:ea typeface="+mn-ea"/>
                <a:cs typeface="+mn-cs"/>
              </a:rPr>
              <a:t>property</a:t>
            </a:r>
            <a:r>
              <a:rPr lang="nl-NL" sz="4000" dirty="0">
                <a:solidFill>
                  <a:schemeClr val="bg1"/>
                </a:solidFill>
                <a:effectLst>
                  <a:outerShdw blurRad="38100" dist="38100" dir="2700000" algn="tl">
                    <a:srgbClr val="000000">
                      <a:alpha val="43137"/>
                    </a:srgbClr>
                  </a:outerShdw>
                </a:effectLst>
                <a:latin typeface="+mn-lt"/>
                <a:ea typeface="+mn-ea"/>
                <a:cs typeface="+mn-cs"/>
              </a:rPr>
              <a:t>:</a:t>
            </a:r>
          </a:p>
          <a:p>
            <a:pPr fontAlgn="auto">
              <a:spcBef>
                <a:spcPts val="0"/>
              </a:spcBef>
              <a:spcAft>
                <a:spcPts val="0"/>
              </a:spcAft>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informs</a:t>
            </a:r>
            <a:r>
              <a:rPr lang="nl-NL" sz="4000" dirty="0">
                <a:solidFill>
                  <a:schemeClr val="bg1"/>
                </a:solidFill>
                <a:effectLst>
                  <a:outerShdw blurRad="38100" dist="38100" dir="2700000" algn="tl">
                    <a:srgbClr val="000000">
                      <a:alpha val="43137"/>
                    </a:srgbClr>
                  </a:outerShdw>
                </a:effectLst>
                <a:latin typeface="+mn-lt"/>
                <a:ea typeface="+mn-ea"/>
                <a:cs typeface="+mn-cs"/>
              </a:rPr>
              <a:t> </a:t>
            </a:r>
          </a:p>
          <a:p>
            <a:pPr fontAlgn="auto">
              <a:spcBef>
                <a:spcPts val="0"/>
              </a:spcBef>
              <a:spcAft>
                <a:spcPts val="0"/>
              </a:spcAft>
              <a:defRPr/>
            </a:pPr>
            <a:r>
              <a:rPr lang="nl-NL" sz="4000" dirty="0" err="1">
                <a:solidFill>
                  <a:schemeClr val="bg1"/>
                </a:solidFill>
                <a:effectLst>
                  <a:outerShdw blurRad="38100" dist="38100" dir="2700000" algn="tl">
                    <a:srgbClr val="000000">
                      <a:alpha val="43137"/>
                    </a:srgbClr>
                  </a:outerShdw>
                </a:effectLst>
                <a:latin typeface="+mn-lt"/>
                <a:ea typeface="+mn-ea"/>
                <a:cs typeface="+mn-cs"/>
              </a:rPr>
              <a:t>about</a:t>
            </a:r>
            <a:r>
              <a:rPr lang="nl-NL" sz="4000" dirty="0">
                <a:solidFill>
                  <a:schemeClr val="bg1"/>
                </a:solidFill>
                <a:effectLst>
                  <a:outerShdw blurRad="38100" dist="38100" dir="2700000" algn="tl">
                    <a:srgbClr val="000000">
                      <a:alpha val="43137"/>
                    </a:srgbClr>
                  </a:outerShdw>
                </a:effectLst>
                <a:latin typeface="+mn-lt"/>
                <a:ea typeface="+mn-ea"/>
                <a:cs typeface="+mn-cs"/>
              </a:rPr>
              <a:t> the concept </a:t>
            </a:r>
            <a:r>
              <a:rPr lang="nl-NL" sz="4000" dirty="0" err="1">
                <a:solidFill>
                  <a:schemeClr val="bg1"/>
                </a:solidFill>
                <a:effectLst>
                  <a:outerShdw blurRad="38100" dist="38100" dir="2700000" algn="tl">
                    <a:srgbClr val="000000">
                      <a:alpha val="43137"/>
                    </a:srgbClr>
                  </a:outerShdw>
                </a:effectLst>
                <a:latin typeface="+mn-lt"/>
                <a:ea typeface="+mn-ea"/>
                <a:cs typeface="+mn-cs"/>
              </a:rPr>
              <a:t>it</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belongs</a:t>
            </a:r>
            <a:r>
              <a:rPr lang="nl-NL" sz="4000" dirty="0">
                <a:solidFill>
                  <a:schemeClr val="bg1"/>
                </a:solidFill>
                <a:effectLst>
                  <a:outerShdw blurRad="38100" dist="38100" dir="2700000" algn="tl">
                    <a:srgbClr val="000000">
                      <a:alpha val="43137"/>
                    </a:srgbClr>
                  </a:outerShdw>
                </a:effectLst>
                <a:latin typeface="+mn-lt"/>
                <a:ea typeface="+mn-ea"/>
                <a:cs typeface="+mn-cs"/>
              </a:rPr>
              <a:t> </a:t>
            </a:r>
            <a:r>
              <a:rPr lang="nl-NL" sz="4000" dirty="0" err="1">
                <a:solidFill>
                  <a:schemeClr val="bg1"/>
                </a:solidFill>
                <a:effectLst>
                  <a:outerShdw blurRad="38100" dist="38100" dir="2700000" algn="tl">
                    <a:srgbClr val="000000">
                      <a:alpha val="43137"/>
                    </a:srgbClr>
                  </a:outerShdw>
                </a:effectLst>
                <a:latin typeface="+mn-lt"/>
                <a:ea typeface="+mn-ea"/>
                <a:cs typeface="+mn-cs"/>
              </a:rPr>
              <a:t>to</a:t>
            </a:r>
            <a:endParaRPr lang="en-US" sz="4000" dirty="0">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5"/>
          <p:cNvSpPr txBox="1">
            <a:spLocks noChangeArrowheads="1"/>
          </p:cNvSpPr>
          <p:nvPr/>
        </p:nvSpPr>
        <p:spPr bwMode="auto">
          <a:xfrm>
            <a:off x="179388" y="1436688"/>
            <a:ext cx="4321175" cy="369887"/>
          </a:xfrm>
          <a:prstGeom prst="rect">
            <a:avLst/>
          </a:prstGeom>
          <a:noFill/>
          <a:ln w="9525">
            <a:noFill/>
            <a:miter lim="800000"/>
            <a:headEnd/>
            <a:tailEnd/>
          </a:ln>
          <a:effectLst/>
        </p:spPr>
        <p:txBody>
          <a:bodyPr lIns="0" tIns="0" rIns="0" bIns="0">
            <a:prstTxWarp prst="textNoShape">
              <a:avLst/>
            </a:prstTxWarp>
            <a:spAutoFit/>
          </a:bodyPr>
          <a:lstStyle/>
          <a:p>
            <a:pPr marL="180975" indent="-180975">
              <a:spcBef>
                <a:spcPct val="50000"/>
              </a:spcBef>
            </a:pPr>
            <a:endParaRPr lang="nl-NL" sz="2400">
              <a:effectLst>
                <a:outerShdw blurRad="38100" dist="38100" dir="2700000" algn="tl">
                  <a:srgbClr val="000000">
                    <a:alpha val="43137"/>
                  </a:srgbClr>
                </a:outerShdw>
              </a:effectLst>
            </a:endParaRPr>
          </a:p>
        </p:txBody>
      </p:sp>
      <p:sp>
        <p:nvSpPr>
          <p:cNvPr id="27650" name="Rectangle 6"/>
          <p:cNvSpPr>
            <a:spLocks noChangeArrowheads="1"/>
          </p:cNvSpPr>
          <p:nvPr/>
        </p:nvSpPr>
        <p:spPr bwMode="auto">
          <a:xfrm>
            <a:off x="468313" y="2247900"/>
            <a:ext cx="2808287" cy="1674813"/>
          </a:xfrm>
          <a:prstGeom prst="rect">
            <a:avLst/>
          </a:prstGeom>
          <a:noFill/>
          <a:ln w="9525">
            <a:noFill/>
            <a:miter lim="800000"/>
            <a:headEnd/>
            <a:tailEnd/>
          </a:ln>
          <a:effectLst/>
        </p:spPr>
        <p:txBody>
          <a:bodyPr wrap="none" lIns="0" tIns="0" rIns="0" bIns="0" anchor="ctr">
            <a:prstTxWarp prst="textNoShape">
              <a:avLst/>
            </a:prstTxWarp>
          </a:bodyPr>
          <a:lstStyle/>
          <a:p>
            <a:endParaRPr lang="en-US">
              <a:effectLst>
                <a:outerShdw blurRad="38100" dist="38100" dir="2700000" algn="tl">
                  <a:srgbClr val="000000">
                    <a:alpha val="43137"/>
                  </a:srgbClr>
                </a:outerShdw>
              </a:effectLst>
              <a:latin typeface="Calibri" pitchFamily="84" charset="0"/>
            </a:endParaRPr>
          </a:p>
        </p:txBody>
      </p:sp>
      <p:sp>
        <p:nvSpPr>
          <p:cNvPr id="27651" name="Rectangle 7"/>
          <p:cNvSpPr>
            <a:spLocks noChangeArrowheads="1"/>
          </p:cNvSpPr>
          <p:nvPr/>
        </p:nvSpPr>
        <p:spPr bwMode="auto">
          <a:xfrm>
            <a:off x="1258888" y="3113088"/>
            <a:ext cx="914400" cy="685800"/>
          </a:xfrm>
          <a:prstGeom prst="rect">
            <a:avLst/>
          </a:prstGeom>
          <a:noFill/>
          <a:ln w="9525">
            <a:noFill/>
            <a:miter lim="800000"/>
            <a:headEnd/>
            <a:tailEnd/>
          </a:ln>
          <a:effectLst/>
        </p:spPr>
        <p:txBody>
          <a:bodyPr wrap="none" lIns="0" tIns="0" rIns="0" bIns="0" anchor="ctr">
            <a:prstTxWarp prst="textNoShape">
              <a:avLst/>
            </a:prstTxWarp>
          </a:bodyPr>
          <a:lstStyle/>
          <a:p>
            <a:endParaRPr lang="en-US">
              <a:effectLst>
                <a:outerShdw blurRad="38100" dist="38100" dir="2700000" algn="tl">
                  <a:srgbClr val="000000">
                    <a:alpha val="43137"/>
                  </a:srgbClr>
                </a:outerShdw>
              </a:effectLst>
              <a:latin typeface="Calibri" pitchFamily="84" charset="0"/>
            </a:endParaRPr>
          </a:p>
        </p:txBody>
      </p:sp>
      <p:grpSp>
        <p:nvGrpSpPr>
          <p:cNvPr id="27652" name="Groep 9"/>
          <p:cNvGrpSpPr>
            <a:grpSpLocks/>
          </p:cNvGrpSpPr>
          <p:nvPr/>
        </p:nvGrpSpPr>
        <p:grpSpPr bwMode="auto">
          <a:xfrm>
            <a:off x="6624638" y="4217988"/>
            <a:ext cx="1516062" cy="696912"/>
            <a:chOff x="6615066" y="4217868"/>
            <a:chExt cx="1516652" cy="697693"/>
          </a:xfrm>
          <a:effectLst/>
        </p:grpSpPr>
        <p:pic>
          <p:nvPicPr>
            <p:cNvPr id="14"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5"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kstvak 15"/>
          <p:cNvSpPr txBox="1"/>
          <p:nvPr/>
        </p:nvSpPr>
        <p:spPr>
          <a:xfrm>
            <a:off x="194400" y="194400"/>
            <a:ext cx="9180513" cy="3662541"/>
          </a:xfrm>
          <a:prstGeom prst="rect">
            <a:avLst/>
          </a:prstGeom>
          <a:noFill/>
          <a:effectLst/>
        </p:spPr>
        <p:txBody>
          <a:bodyPr>
            <a:spAutoFit/>
          </a:bodyPr>
          <a:lstStyle/>
          <a:p>
            <a:pPr fontAlgn="auto">
              <a:spcBef>
                <a:spcPts val="0"/>
              </a:spcBef>
              <a:spcAft>
                <a:spcPts val="0"/>
              </a:spcAft>
              <a:defRPr/>
            </a:pPr>
            <a:r>
              <a:rPr lang="nl-NL" sz="4000" dirty="0" smtClean="0">
                <a:solidFill>
                  <a:schemeClr val="bg1"/>
                </a:solidFill>
                <a:effectLst>
                  <a:outerShdw blurRad="38100" dist="38100" dir="2700000" algn="tl">
                    <a:srgbClr val="000000">
                      <a:alpha val="43137"/>
                    </a:srgbClr>
                  </a:outerShdw>
                </a:effectLst>
                <a:latin typeface="+mn-lt"/>
                <a:ea typeface="+mn-ea"/>
                <a:cs typeface="+mn-cs"/>
              </a:rPr>
              <a:t>property</a:t>
            </a:r>
            <a:r>
              <a:rPr lang="nl-NL" sz="4000" dirty="0">
                <a:solidFill>
                  <a:schemeClr val="bg1"/>
                </a:solidFill>
                <a:effectLst>
                  <a:outerShdw blurRad="38100" dist="38100" dir="2700000" algn="tl">
                    <a:srgbClr val="000000">
                      <a:alpha val="43137"/>
                    </a:srgbClr>
                  </a:outerShdw>
                </a:effectLst>
                <a:latin typeface="+mn-lt"/>
                <a:ea typeface="+mn-ea"/>
                <a:cs typeface="+mn-cs"/>
              </a:rPr>
              <a:t>:</a:t>
            </a:r>
          </a:p>
          <a:p>
            <a:pPr fontAlgn="auto">
              <a:spcBef>
                <a:spcPts val="0"/>
              </a:spcBef>
              <a:spcAft>
                <a:spcPts val="0"/>
              </a:spcAft>
              <a:defRPr/>
            </a:pPr>
            <a:r>
              <a:rPr lang="nl-NL" sz="3600" dirty="0">
                <a:solidFill>
                  <a:schemeClr val="bg1"/>
                </a:solidFill>
                <a:effectLst>
                  <a:outerShdw blurRad="38100" dist="38100" dir="2700000" algn="tl">
                    <a:srgbClr val="000000">
                      <a:alpha val="43137"/>
                    </a:srgbClr>
                  </a:outerShdw>
                </a:effectLst>
                <a:latin typeface="+mn-lt"/>
                <a:ea typeface="+mn-ea"/>
                <a:cs typeface="+mn-cs"/>
              </a:rPr>
              <a:t>has a </a:t>
            </a:r>
            <a:r>
              <a:rPr lang="nl-NL" sz="3600" dirty="0">
                <a:solidFill>
                  <a:schemeClr val="tx2">
                    <a:lumMod val="60000"/>
                    <a:lumOff val="40000"/>
                  </a:schemeClr>
                </a:solidFill>
                <a:effectLst>
                  <a:outerShdw blurRad="38100" dist="38100" dir="2700000" algn="tl">
                    <a:srgbClr val="000000">
                      <a:alpha val="43137"/>
                    </a:srgbClr>
                  </a:outerShdw>
                </a:effectLst>
                <a:latin typeface="+mn-lt"/>
                <a:ea typeface="+mn-ea"/>
                <a:cs typeface="+mn-cs"/>
              </a:rPr>
              <a:t>name</a:t>
            </a:r>
          </a:p>
          <a:p>
            <a:pPr fontAlgn="auto">
              <a:spcBef>
                <a:spcPts val="0"/>
              </a:spcBef>
              <a:spcAft>
                <a:spcPts val="0"/>
              </a:spcAft>
              <a:defRPr/>
            </a:pPr>
            <a:r>
              <a:rPr lang="nl-NL" sz="3600" dirty="0">
                <a:solidFill>
                  <a:schemeClr val="bg1"/>
                </a:solidFill>
                <a:effectLst>
                  <a:outerShdw blurRad="38100" dist="38100" dir="2700000" algn="tl">
                    <a:srgbClr val="000000">
                      <a:alpha val="43137"/>
                    </a:srgbClr>
                  </a:outerShdw>
                </a:effectLst>
                <a:latin typeface="+mn-lt"/>
                <a:ea typeface="+mn-ea"/>
                <a:cs typeface="+mn-cs"/>
              </a:rPr>
              <a:t>has a set of </a:t>
            </a:r>
            <a:r>
              <a:rPr lang="nl-NL" sz="3600" dirty="0" err="1">
                <a:solidFill>
                  <a:schemeClr val="tx2">
                    <a:lumMod val="60000"/>
                    <a:lumOff val="40000"/>
                  </a:schemeClr>
                </a:solidFill>
                <a:effectLst>
                  <a:outerShdw blurRad="38100" dist="38100" dir="2700000" algn="tl">
                    <a:srgbClr val="000000">
                      <a:alpha val="43137"/>
                    </a:srgbClr>
                  </a:outerShdw>
                </a:effectLst>
                <a:latin typeface="+mn-lt"/>
                <a:ea typeface="+mn-ea"/>
                <a:cs typeface="+mn-cs"/>
              </a:rPr>
              <a:t>value</a:t>
            </a:r>
            <a:r>
              <a:rPr lang="nl-NL" sz="3600" dirty="0" err="1">
                <a:solidFill>
                  <a:schemeClr val="bg1"/>
                </a:solidFill>
                <a:effectLst>
                  <a:outerShdw blurRad="38100" dist="38100" dir="2700000" algn="tl">
                    <a:srgbClr val="000000">
                      <a:alpha val="43137"/>
                    </a:srgbClr>
                  </a:outerShdw>
                </a:effectLst>
                <a:latin typeface="+mn-lt"/>
                <a:ea typeface="+mn-ea"/>
                <a:cs typeface="+mn-cs"/>
              </a:rPr>
              <a:t>s</a:t>
            </a:r>
            <a:r>
              <a:rPr lang="nl-NL" sz="3600" dirty="0">
                <a:solidFill>
                  <a:schemeClr val="bg1"/>
                </a:solidFill>
                <a:effectLst>
                  <a:outerShdw blurRad="38100" dist="38100" dir="2700000" algn="tl">
                    <a:srgbClr val="000000">
                      <a:alpha val="43137"/>
                    </a:srgbClr>
                  </a:outerShdw>
                </a:effectLst>
                <a:latin typeface="+mn-lt"/>
                <a:ea typeface="+mn-ea"/>
                <a:cs typeface="+mn-cs"/>
              </a:rPr>
              <a:t>: the </a:t>
            </a:r>
            <a:r>
              <a:rPr lang="nl-NL" sz="3600" dirty="0">
                <a:solidFill>
                  <a:schemeClr val="tx2">
                    <a:lumMod val="60000"/>
                    <a:lumOff val="40000"/>
                  </a:schemeClr>
                </a:solidFill>
                <a:effectLst>
                  <a:outerShdw blurRad="38100" dist="38100" dir="2700000" algn="tl">
                    <a:srgbClr val="000000">
                      <a:alpha val="43137"/>
                    </a:srgbClr>
                  </a:outerShdw>
                </a:effectLst>
                <a:latin typeface="+mn-lt"/>
                <a:ea typeface="+mn-ea"/>
                <a:cs typeface="+mn-cs"/>
              </a:rPr>
              <a:t>type</a:t>
            </a:r>
            <a:r>
              <a:rPr lang="nl-NL" sz="3600" dirty="0">
                <a:solidFill>
                  <a:schemeClr val="bg1"/>
                </a:solidFill>
                <a:effectLst>
                  <a:outerShdw blurRad="38100" dist="38100" dir="2700000" algn="tl">
                    <a:srgbClr val="000000">
                      <a:alpha val="43137"/>
                    </a:srgbClr>
                  </a:outerShdw>
                </a:effectLst>
                <a:latin typeface="+mn-lt"/>
                <a:ea typeface="+mn-ea"/>
                <a:cs typeface="+mn-cs"/>
              </a:rPr>
              <a:t>. </a:t>
            </a:r>
          </a:p>
          <a:p>
            <a:pPr fontAlgn="auto">
              <a:spcBef>
                <a:spcPts val="0"/>
              </a:spcBef>
              <a:spcAft>
                <a:spcPts val="0"/>
              </a:spcAft>
              <a:defRPr/>
            </a:pPr>
            <a:endParaRPr lang="nl-NL" sz="3600" dirty="0">
              <a:solidFill>
                <a:schemeClr val="bg1"/>
              </a:solidFill>
              <a:effectLst>
                <a:outerShdw blurRad="38100" dist="38100" dir="2700000" algn="tl">
                  <a:srgbClr val="000000">
                    <a:alpha val="43137"/>
                  </a:srgbClr>
                </a:outerShdw>
              </a:effectLst>
              <a:latin typeface="+mn-lt"/>
              <a:ea typeface="+mn-ea"/>
              <a:cs typeface="+mn-cs"/>
            </a:endParaRPr>
          </a:p>
          <a:p>
            <a:pPr fontAlgn="auto">
              <a:spcBef>
                <a:spcPts val="0"/>
              </a:spcBef>
              <a:spcAft>
                <a:spcPts val="0"/>
              </a:spcAft>
              <a:defRPr/>
            </a:pPr>
            <a:r>
              <a:rPr lang="nl-NL" sz="2800" dirty="0" err="1">
                <a:solidFill>
                  <a:schemeClr val="bg1"/>
                </a:solidFill>
                <a:effectLst>
                  <a:outerShdw blurRad="38100" dist="38100" dir="2700000" algn="tl">
                    <a:srgbClr val="000000">
                      <a:alpha val="43137"/>
                    </a:srgbClr>
                  </a:outerShdw>
                </a:effectLst>
                <a:latin typeface="+mn-lt"/>
                <a:ea typeface="+mn-ea"/>
                <a:cs typeface="+mn-cs"/>
              </a:rPr>
              <a:t>names</a:t>
            </a:r>
            <a:r>
              <a:rPr lang="nl-NL" sz="2800" dirty="0">
                <a:solidFill>
                  <a:schemeClr val="bg1"/>
                </a:solidFill>
                <a:effectLst>
                  <a:outerShdw blurRad="38100" dist="38100" dir="2700000" algn="tl">
                    <a:srgbClr val="000000">
                      <a:alpha val="43137"/>
                    </a:srgbClr>
                  </a:outerShdw>
                </a:effectLst>
                <a:latin typeface="+mn-lt"/>
                <a:ea typeface="+mn-ea"/>
                <a:cs typeface="+mn-cs"/>
              </a:rPr>
              <a:t>: eg. ‘</a:t>
            </a:r>
            <a:r>
              <a:rPr lang="nl-NL" sz="2800" dirty="0" err="1">
                <a:solidFill>
                  <a:schemeClr val="bg1"/>
                </a:solidFill>
                <a:effectLst>
                  <a:outerShdw blurRad="38100" dist="38100" dir="2700000" algn="tl">
                    <a:srgbClr val="000000">
                      <a:alpha val="43137"/>
                    </a:srgbClr>
                  </a:outerShdw>
                </a:effectLst>
                <a:latin typeface="+mn-lt"/>
                <a:ea typeface="+mn-ea"/>
                <a:cs typeface="+mn-cs"/>
              </a:rPr>
              <a:t>color</a:t>
            </a:r>
            <a:r>
              <a:rPr lang="nl-NL" sz="2800" dirty="0">
                <a:solidFill>
                  <a:schemeClr val="bg1"/>
                </a:solidFill>
                <a:effectLst>
                  <a:outerShdw blurRad="38100" dist="38100" dir="2700000" algn="tl">
                    <a:srgbClr val="000000">
                      <a:alpha val="43137"/>
                    </a:srgbClr>
                  </a:outerShdw>
                </a:effectLst>
                <a:latin typeface="+mn-lt"/>
                <a:ea typeface="+mn-ea"/>
                <a:cs typeface="+mn-cs"/>
              </a:rPr>
              <a:t>’, ‘</a:t>
            </a:r>
            <a:r>
              <a:rPr lang="nl-NL" sz="2800" dirty="0" err="1">
                <a:solidFill>
                  <a:schemeClr val="bg1"/>
                </a:solidFill>
                <a:effectLst>
                  <a:outerShdw blurRad="38100" dist="38100" dir="2700000" algn="tl">
                    <a:srgbClr val="000000">
                      <a:alpha val="43137"/>
                    </a:srgbClr>
                  </a:outerShdw>
                </a:effectLst>
                <a:latin typeface="+mn-lt"/>
                <a:ea typeface="+mn-ea"/>
                <a:cs typeface="+mn-cs"/>
              </a:rPr>
              <a:t>size</a:t>
            </a:r>
            <a:r>
              <a:rPr lang="nl-NL" sz="2800" dirty="0">
                <a:solidFill>
                  <a:schemeClr val="bg1"/>
                </a:solidFill>
                <a:effectLst>
                  <a:outerShdw blurRad="38100" dist="38100" dir="2700000" algn="tl">
                    <a:srgbClr val="000000">
                      <a:alpha val="43137"/>
                    </a:srgbClr>
                  </a:outerShdw>
                </a:effectLst>
                <a:latin typeface="+mn-lt"/>
                <a:ea typeface="+mn-ea"/>
                <a:cs typeface="+mn-cs"/>
              </a:rPr>
              <a:t>’, ‘</a:t>
            </a:r>
            <a:r>
              <a:rPr lang="nl-NL" sz="2800" dirty="0" err="1">
                <a:solidFill>
                  <a:schemeClr val="bg1"/>
                </a:solidFill>
                <a:effectLst>
                  <a:outerShdw blurRad="38100" dist="38100" dir="2700000" algn="tl">
                    <a:srgbClr val="000000">
                      <a:alpha val="43137"/>
                    </a:srgbClr>
                  </a:outerShdw>
                </a:effectLst>
                <a:latin typeface="+mn-lt"/>
                <a:ea typeface="+mn-ea"/>
                <a:cs typeface="+mn-cs"/>
              </a:rPr>
              <a:t>use</a:t>
            </a:r>
            <a:r>
              <a:rPr lang="nl-NL" sz="2800" dirty="0">
                <a:solidFill>
                  <a:schemeClr val="bg1"/>
                </a:solidFill>
                <a:effectLst>
                  <a:outerShdw blurRad="38100" dist="38100" dir="2700000" algn="tl">
                    <a:srgbClr val="000000">
                      <a:alpha val="43137"/>
                    </a:srgbClr>
                  </a:outerShdw>
                </a:effectLst>
                <a:latin typeface="+mn-lt"/>
                <a:ea typeface="+mn-ea"/>
                <a:cs typeface="+mn-cs"/>
              </a:rPr>
              <a:t>’; </a:t>
            </a:r>
          </a:p>
          <a:p>
            <a:pPr fontAlgn="auto">
              <a:spcBef>
                <a:spcPts val="0"/>
              </a:spcBef>
              <a:spcAft>
                <a:spcPts val="0"/>
              </a:spcAft>
              <a:defRPr/>
            </a:pPr>
            <a:r>
              <a:rPr lang="nl-NL" sz="2800" dirty="0">
                <a:solidFill>
                  <a:schemeClr val="bg1"/>
                </a:solidFill>
                <a:effectLst>
                  <a:outerShdw blurRad="38100" dist="38100" dir="2700000" algn="tl">
                    <a:srgbClr val="000000">
                      <a:alpha val="43137"/>
                    </a:srgbClr>
                  </a:outerShdw>
                </a:effectLst>
                <a:latin typeface="+mn-lt"/>
                <a:ea typeface="+mn-ea"/>
                <a:cs typeface="+mn-cs"/>
              </a:rPr>
              <a:t>types: eg. </a:t>
            </a:r>
            <a:r>
              <a:rPr lang="nl-NL" sz="2800" dirty="0" err="1">
                <a:solidFill>
                  <a:schemeClr val="bg1"/>
                </a:solidFill>
                <a:effectLst>
                  <a:outerShdw blurRad="38100" dist="38100" dir="2700000" algn="tl">
                    <a:srgbClr val="000000">
                      <a:alpha val="43137"/>
                    </a:srgbClr>
                  </a:outerShdw>
                </a:effectLst>
                <a:latin typeface="+mn-lt"/>
                <a:ea typeface="+mn-ea"/>
                <a:cs typeface="+mn-cs"/>
              </a:rPr>
              <a:t>colors</a:t>
            </a:r>
            <a:r>
              <a:rPr lang="nl-NL" sz="2800" dirty="0">
                <a:solidFill>
                  <a:schemeClr val="bg1"/>
                </a:solidFill>
                <a:effectLst>
                  <a:outerShdw blurRad="38100" dist="38100" dir="2700000" algn="tl">
                    <a:srgbClr val="000000">
                      <a:alpha val="43137"/>
                    </a:srgbClr>
                  </a:outerShdw>
                </a:effectLst>
                <a:latin typeface="+mn-lt"/>
                <a:ea typeface="+mn-ea"/>
                <a:cs typeface="+mn-cs"/>
              </a:rPr>
              <a:t>, </a:t>
            </a:r>
            <a:r>
              <a:rPr lang="nl-NL" sz="2800" dirty="0" err="1">
                <a:solidFill>
                  <a:schemeClr val="bg1"/>
                </a:solidFill>
                <a:effectLst>
                  <a:outerShdw blurRad="38100" dist="38100" dir="2700000" algn="tl">
                    <a:srgbClr val="000000">
                      <a:alpha val="43137"/>
                    </a:srgbClr>
                  </a:outerShdw>
                </a:effectLst>
                <a:latin typeface="+mn-lt"/>
                <a:ea typeface="+mn-ea"/>
                <a:cs typeface="+mn-cs"/>
              </a:rPr>
              <a:t>numbers</a:t>
            </a:r>
            <a:r>
              <a:rPr lang="nl-NL" sz="2800" dirty="0">
                <a:solidFill>
                  <a:schemeClr val="bg1"/>
                </a:solidFill>
                <a:effectLst>
                  <a:outerShdw blurRad="38100" dist="38100" dir="2700000" algn="tl">
                    <a:srgbClr val="000000">
                      <a:alpha val="43137"/>
                    </a:srgbClr>
                  </a:outerShdw>
                </a:effectLst>
                <a:latin typeface="+mn-lt"/>
                <a:ea typeface="+mn-ea"/>
                <a:cs typeface="+mn-cs"/>
              </a:rPr>
              <a:t>, </a:t>
            </a:r>
            <a:r>
              <a:rPr lang="nl-NL" sz="2800" dirty="0" err="1">
                <a:solidFill>
                  <a:schemeClr val="bg1"/>
                </a:solidFill>
                <a:effectLst>
                  <a:outerShdw blurRad="38100" dist="38100" dir="2700000" algn="tl">
                    <a:srgbClr val="000000">
                      <a:alpha val="43137"/>
                    </a:srgbClr>
                  </a:outerShdw>
                </a:effectLst>
                <a:latin typeface="+mn-lt"/>
                <a:ea typeface="+mn-ea"/>
                <a:cs typeface="+mn-cs"/>
              </a:rPr>
              <a:t>activities</a:t>
            </a:r>
            <a:r>
              <a:rPr lang="nl-NL" sz="2800" dirty="0">
                <a:solidFill>
                  <a:schemeClr val="bg1"/>
                </a:solidFill>
                <a:effectLst>
                  <a:outerShdw blurRad="38100" dist="38100" dir="2700000" algn="tl">
                    <a:srgbClr val="000000">
                      <a:alpha val="43137"/>
                    </a:srgbClr>
                  </a:outerShdw>
                </a:effectLst>
                <a:latin typeface="+mn-lt"/>
                <a:ea typeface="+mn-ea"/>
                <a:cs typeface="+mn-cs"/>
              </a:rPr>
              <a:t>; </a:t>
            </a:r>
          </a:p>
          <a:p>
            <a:pPr fontAlgn="auto">
              <a:spcBef>
                <a:spcPts val="0"/>
              </a:spcBef>
              <a:spcAft>
                <a:spcPts val="0"/>
              </a:spcAft>
              <a:defRPr/>
            </a:pPr>
            <a:r>
              <a:rPr lang="nl-NL" sz="2800" dirty="0" err="1">
                <a:solidFill>
                  <a:schemeClr val="bg1"/>
                </a:solidFill>
                <a:effectLst>
                  <a:outerShdw blurRad="38100" dist="38100" dir="2700000" algn="tl">
                    <a:srgbClr val="000000">
                      <a:alpha val="43137"/>
                    </a:srgbClr>
                  </a:outerShdw>
                </a:effectLst>
                <a:latin typeface="+mn-lt"/>
                <a:ea typeface="+mn-ea"/>
                <a:cs typeface="+mn-cs"/>
              </a:rPr>
              <a:t>values</a:t>
            </a:r>
            <a:r>
              <a:rPr lang="nl-NL" sz="2800" dirty="0">
                <a:solidFill>
                  <a:schemeClr val="bg1"/>
                </a:solidFill>
                <a:effectLst>
                  <a:outerShdw blurRad="38100" dist="38100" dir="2700000" algn="tl">
                    <a:srgbClr val="000000">
                      <a:alpha val="43137"/>
                    </a:srgbClr>
                  </a:outerShdw>
                </a:effectLst>
                <a:latin typeface="+mn-lt"/>
                <a:ea typeface="+mn-ea"/>
                <a:cs typeface="+mn-cs"/>
              </a:rPr>
              <a:t>: eg. {red}, {15 … 18} cm, {</a:t>
            </a:r>
            <a:r>
              <a:rPr lang="nl-NL" sz="2800" dirty="0" err="1">
                <a:solidFill>
                  <a:schemeClr val="bg1"/>
                </a:solidFill>
                <a:effectLst>
                  <a:outerShdw blurRad="38100" dist="38100" dir="2700000" algn="tl">
                    <a:srgbClr val="000000">
                      <a:alpha val="43137"/>
                    </a:srgbClr>
                  </a:outerShdw>
                </a:effectLst>
                <a:latin typeface="+mn-lt"/>
                <a:ea typeface="+mn-ea"/>
                <a:cs typeface="+mn-cs"/>
              </a:rPr>
              <a:t>drinking</a:t>
            </a:r>
            <a:r>
              <a:rPr lang="nl-NL" sz="2800" dirty="0">
                <a:solidFill>
                  <a:schemeClr val="bg1"/>
                </a:solidFill>
                <a:effectLst>
                  <a:outerShdw blurRad="38100" dist="38100" dir="2700000" algn="tl">
                    <a:srgbClr val="000000">
                      <a:alpha val="43137"/>
                    </a:srgbClr>
                  </a:outerShdw>
                </a:effectLst>
                <a:latin typeface="+mn-lt"/>
                <a:ea typeface="+mn-ea"/>
                <a:cs typeface="+mn-cs"/>
              </a:rPr>
              <a:t> coffee, </a:t>
            </a:r>
            <a:r>
              <a:rPr lang="nl-NL" sz="2800" dirty="0" err="1">
                <a:solidFill>
                  <a:schemeClr val="bg1"/>
                </a:solidFill>
                <a:effectLst>
                  <a:outerShdw blurRad="38100" dist="38100" dir="2700000" algn="tl">
                    <a:srgbClr val="000000">
                      <a:alpha val="43137"/>
                    </a:srgbClr>
                  </a:outerShdw>
                </a:effectLst>
                <a:latin typeface="+mn-lt"/>
                <a:ea typeface="+mn-ea"/>
                <a:cs typeface="+mn-cs"/>
              </a:rPr>
              <a:t>drinking</a:t>
            </a:r>
            <a:r>
              <a:rPr lang="nl-NL" sz="2800" dirty="0">
                <a:solidFill>
                  <a:schemeClr val="bg1"/>
                </a:solidFill>
                <a:effectLst>
                  <a:outerShdw blurRad="38100" dist="38100" dir="2700000" algn="tl">
                    <a:srgbClr val="000000">
                      <a:alpha val="43137"/>
                    </a:srgbClr>
                  </a:outerShdw>
                </a:effectLst>
                <a:latin typeface="+mn-lt"/>
                <a:ea typeface="+mn-ea"/>
                <a:cs typeface="+mn-cs"/>
              </a:rPr>
              <a:t> tea}</a:t>
            </a:r>
            <a:endParaRPr lang="nl-NL" sz="4000" dirty="0">
              <a:solidFill>
                <a:schemeClr val="bg1"/>
              </a:solidFill>
              <a:effectLst>
                <a:outerShdw blurRad="38100" dist="38100" dir="2700000" algn="tl">
                  <a:srgbClr val="000000">
                    <a:alpha val="43137"/>
                  </a:srgbClr>
                </a:outerShdw>
              </a:effectLst>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fade">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5"/>
          <p:cNvSpPr txBox="1">
            <a:spLocks noChangeArrowheads="1"/>
          </p:cNvSpPr>
          <p:nvPr/>
        </p:nvSpPr>
        <p:spPr bwMode="auto">
          <a:xfrm>
            <a:off x="179388" y="1436688"/>
            <a:ext cx="4321175" cy="369887"/>
          </a:xfrm>
          <a:prstGeom prst="rect">
            <a:avLst/>
          </a:prstGeom>
          <a:noFill/>
          <a:ln w="9525">
            <a:noFill/>
            <a:miter lim="800000"/>
            <a:headEnd/>
            <a:tailEnd/>
          </a:ln>
          <a:effectLst/>
        </p:spPr>
        <p:txBody>
          <a:bodyPr lIns="0" tIns="0" rIns="0" bIns="0">
            <a:prstTxWarp prst="textNoShape">
              <a:avLst/>
            </a:prstTxWarp>
            <a:spAutoFit/>
          </a:bodyPr>
          <a:lstStyle/>
          <a:p>
            <a:pPr marL="180975" indent="-180975">
              <a:spcBef>
                <a:spcPct val="50000"/>
              </a:spcBef>
            </a:pPr>
            <a:endParaRPr lang="nl-NL" sz="2400"/>
          </a:p>
        </p:txBody>
      </p:sp>
      <p:sp>
        <p:nvSpPr>
          <p:cNvPr id="29698" name="Rectangle 6"/>
          <p:cNvSpPr>
            <a:spLocks noChangeArrowheads="1"/>
          </p:cNvSpPr>
          <p:nvPr/>
        </p:nvSpPr>
        <p:spPr bwMode="auto">
          <a:xfrm>
            <a:off x="468313" y="2247900"/>
            <a:ext cx="2808287" cy="1674813"/>
          </a:xfrm>
          <a:prstGeom prst="rect">
            <a:avLst/>
          </a:prstGeom>
          <a:noFill/>
          <a:ln w="9525">
            <a:noFill/>
            <a:miter lim="800000"/>
            <a:headEnd/>
            <a:tailEnd/>
          </a:ln>
          <a:effectLst/>
        </p:spPr>
        <p:txBody>
          <a:bodyPr wrap="none" lIns="0" tIns="0" rIns="0" bIns="0" anchor="ctr">
            <a:prstTxWarp prst="textNoShape">
              <a:avLst/>
            </a:prstTxWarp>
          </a:bodyPr>
          <a:lstStyle/>
          <a:p>
            <a:endParaRPr lang="en-US">
              <a:latin typeface="Calibri" pitchFamily="84" charset="0"/>
            </a:endParaRPr>
          </a:p>
        </p:txBody>
      </p:sp>
      <p:sp>
        <p:nvSpPr>
          <p:cNvPr id="29699" name="Rectangle 7"/>
          <p:cNvSpPr>
            <a:spLocks noChangeArrowheads="1"/>
          </p:cNvSpPr>
          <p:nvPr/>
        </p:nvSpPr>
        <p:spPr bwMode="auto">
          <a:xfrm>
            <a:off x="1258888" y="3113088"/>
            <a:ext cx="914400" cy="685800"/>
          </a:xfrm>
          <a:prstGeom prst="rect">
            <a:avLst/>
          </a:prstGeom>
          <a:noFill/>
          <a:ln w="9525">
            <a:noFill/>
            <a:miter lim="800000"/>
            <a:headEnd/>
            <a:tailEnd/>
          </a:ln>
          <a:effectLst/>
        </p:spPr>
        <p:txBody>
          <a:bodyPr wrap="none" lIns="0" tIns="0" rIns="0" bIns="0" anchor="ctr">
            <a:prstTxWarp prst="textNoShape">
              <a:avLst/>
            </a:prstTxWarp>
          </a:bodyPr>
          <a:lstStyle/>
          <a:p>
            <a:endParaRPr lang="en-US">
              <a:latin typeface="Calibri" pitchFamily="84" charset="0"/>
            </a:endParaRPr>
          </a:p>
        </p:txBody>
      </p:sp>
      <p:grpSp>
        <p:nvGrpSpPr>
          <p:cNvPr id="29700" name="Groep 9"/>
          <p:cNvGrpSpPr>
            <a:grpSpLocks/>
          </p:cNvGrpSpPr>
          <p:nvPr/>
        </p:nvGrpSpPr>
        <p:grpSpPr bwMode="auto">
          <a:xfrm>
            <a:off x="6624638" y="4217988"/>
            <a:ext cx="1516062" cy="696912"/>
            <a:chOff x="6615066" y="4217868"/>
            <a:chExt cx="1516652" cy="697693"/>
          </a:xfrm>
          <a:effectLst/>
        </p:grpSpPr>
        <p:pic>
          <p:nvPicPr>
            <p:cNvPr id="14" name="Afbeelding 10"/>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15"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kstvak 15"/>
          <p:cNvSpPr txBox="1"/>
          <p:nvPr/>
        </p:nvSpPr>
        <p:spPr>
          <a:xfrm>
            <a:off x="194400" y="194400"/>
            <a:ext cx="9180513" cy="4401205"/>
          </a:xfrm>
          <a:prstGeom prst="rect">
            <a:avLst/>
          </a:prstGeom>
          <a:noFill/>
          <a:effectLst/>
        </p:spPr>
        <p:txBody>
          <a:bodyPr>
            <a:spAutoFit/>
          </a:bodyPr>
          <a:lstStyle/>
          <a:p>
            <a:pPr fontAlgn="auto">
              <a:spcBef>
                <a:spcPts val="0"/>
              </a:spcBef>
              <a:spcAft>
                <a:spcPts val="0"/>
              </a:spcAft>
              <a:defRPr/>
            </a:pPr>
            <a:r>
              <a:rPr lang="nl-NL" sz="4000" dirty="0" smtClean="0">
                <a:solidFill>
                  <a:schemeClr val="bg1"/>
                </a:solidFill>
                <a:effectLst>
                  <a:outerShdw blurRad="38100" dist="38100" dir="2700000" algn="tl">
                    <a:srgbClr val="000000">
                      <a:alpha val="43137"/>
                    </a:srgbClr>
                  </a:outerShdw>
                </a:effectLst>
                <a:latin typeface="+mn-lt"/>
                <a:ea typeface="+mn-ea"/>
                <a:cs typeface="+mn-cs"/>
              </a:rPr>
              <a:t>property  </a:t>
            </a:r>
            <a:r>
              <a:rPr lang="nl-NL" sz="4000" dirty="0">
                <a:solidFill>
                  <a:schemeClr val="bg1"/>
                </a:solidFill>
                <a:effectLst>
                  <a:outerShdw blurRad="38100" dist="38100" dir="2700000" algn="tl">
                    <a:srgbClr val="000000">
                      <a:alpha val="43137"/>
                    </a:srgbClr>
                  </a:outerShdw>
                </a:effectLst>
                <a:latin typeface="+mn-lt"/>
                <a:ea typeface="+mn-ea"/>
                <a:cs typeface="+mn-cs"/>
                <a:sym typeface="Symbol"/>
              </a:rPr>
              <a:t>  </a:t>
            </a:r>
            <a:r>
              <a:rPr lang="nl-NL" sz="4000" dirty="0" err="1">
                <a:solidFill>
                  <a:schemeClr val="bg1"/>
                </a:solidFill>
                <a:effectLst>
                  <a:outerShdw blurRad="38100" dist="38100" dir="2700000" algn="tl">
                    <a:srgbClr val="000000">
                      <a:alpha val="43137"/>
                    </a:srgbClr>
                  </a:outerShdw>
                </a:effectLst>
                <a:latin typeface="+mn-lt"/>
                <a:ea typeface="+mn-ea"/>
                <a:cs typeface="+mn-cs"/>
                <a:sym typeface="Symbol"/>
              </a:rPr>
              <a:t>value</a:t>
            </a:r>
            <a:endParaRPr lang="nl-NL" sz="4000" dirty="0">
              <a:solidFill>
                <a:schemeClr val="bg1"/>
              </a:solidFill>
              <a:effectLst>
                <a:outerShdw blurRad="38100" dist="38100" dir="2700000" algn="tl">
                  <a:srgbClr val="000000">
                    <a:alpha val="43137"/>
                  </a:srgbClr>
                </a:outerShdw>
              </a:effectLst>
              <a:latin typeface="+mn-lt"/>
              <a:ea typeface="+mn-ea"/>
              <a:cs typeface="+mn-cs"/>
              <a:sym typeface="Symbol"/>
            </a:endParaRPr>
          </a:p>
          <a:p>
            <a:pPr fontAlgn="auto">
              <a:spcBef>
                <a:spcPts val="0"/>
              </a:spcBef>
              <a:spcAft>
                <a:spcPts val="0"/>
              </a:spcAft>
              <a:defRPr/>
            </a:pPr>
            <a:endParaRPr lang="nl-NL" sz="4000" dirty="0">
              <a:solidFill>
                <a:schemeClr val="bg1"/>
              </a:solidFill>
              <a:effectLst>
                <a:outerShdw blurRad="38100" dist="38100" dir="2700000" algn="tl">
                  <a:srgbClr val="000000">
                    <a:alpha val="43137"/>
                  </a:srgbClr>
                </a:outerShdw>
              </a:effectLst>
              <a:latin typeface="+mn-lt"/>
              <a:ea typeface="+mn-ea"/>
              <a:cs typeface="+mn-cs"/>
              <a:sym typeface="Symbol"/>
            </a:endParaRPr>
          </a:p>
          <a:p>
            <a:pPr fontAlgn="auto">
              <a:spcBef>
                <a:spcPts val="0"/>
              </a:spcBef>
              <a:spcAft>
                <a:spcPts val="0"/>
              </a:spcAft>
              <a:defRPr/>
            </a:pPr>
            <a:endParaRPr lang="nl-NL" sz="4000" dirty="0">
              <a:solidFill>
                <a:schemeClr val="bg1"/>
              </a:solidFill>
              <a:effectLst>
                <a:outerShdw blurRad="38100" dist="38100" dir="2700000" algn="tl">
                  <a:srgbClr val="000000">
                    <a:alpha val="43137"/>
                  </a:srgbClr>
                </a:outerShdw>
              </a:effectLst>
              <a:latin typeface="+mn-lt"/>
              <a:ea typeface="+mn-ea"/>
              <a:cs typeface="+mn-cs"/>
              <a:sym typeface="Symbol"/>
            </a:endParaRPr>
          </a:p>
          <a:p>
            <a:pPr fontAlgn="auto">
              <a:spcBef>
                <a:spcPts val="0"/>
              </a:spcBef>
              <a:spcAft>
                <a:spcPts val="0"/>
              </a:spcAft>
              <a:defRPr/>
            </a:pPr>
            <a:r>
              <a:rPr lang="nl-NL" sz="4000" dirty="0">
                <a:solidFill>
                  <a:schemeClr val="bg1"/>
                </a:solidFill>
                <a:effectLst>
                  <a:outerShdw blurRad="38100" dist="38100" dir="2700000" algn="tl">
                    <a:srgbClr val="000000">
                      <a:alpha val="43137"/>
                    </a:srgbClr>
                  </a:outerShdw>
                </a:effectLst>
                <a:latin typeface="+mn-lt"/>
                <a:ea typeface="+mn-ea"/>
                <a:cs typeface="+mn-cs"/>
                <a:sym typeface="Symbol"/>
              </a:rPr>
              <a:t>question    </a:t>
            </a:r>
            <a:r>
              <a:rPr lang="nl-NL" sz="4000" dirty="0" err="1">
                <a:solidFill>
                  <a:schemeClr val="bg1"/>
                </a:solidFill>
                <a:effectLst>
                  <a:outerShdw blurRad="38100" dist="38100" dir="2700000" algn="tl">
                    <a:srgbClr val="000000">
                      <a:alpha val="43137"/>
                    </a:srgbClr>
                  </a:outerShdw>
                </a:effectLst>
                <a:latin typeface="+mn-lt"/>
                <a:ea typeface="+mn-ea"/>
                <a:cs typeface="+mn-cs"/>
                <a:sym typeface="Symbol"/>
              </a:rPr>
              <a:t>answer</a:t>
            </a:r>
            <a:endParaRPr lang="nl-NL" sz="4000" dirty="0">
              <a:solidFill>
                <a:schemeClr val="bg1"/>
              </a:solidFill>
              <a:effectLst>
                <a:outerShdw blurRad="38100" dist="38100" dir="2700000" algn="tl">
                  <a:srgbClr val="000000">
                    <a:alpha val="43137"/>
                  </a:srgbClr>
                </a:outerShdw>
              </a:effectLst>
              <a:latin typeface="+mn-lt"/>
              <a:ea typeface="+mn-ea"/>
              <a:cs typeface="+mn-cs"/>
              <a:sym typeface="Symbol"/>
            </a:endParaRPr>
          </a:p>
          <a:p>
            <a:pPr fontAlgn="auto">
              <a:spcBef>
                <a:spcPts val="0"/>
              </a:spcBef>
              <a:spcAft>
                <a:spcPts val="0"/>
              </a:spcAft>
              <a:defRPr/>
            </a:pPr>
            <a:r>
              <a:rPr lang="nl-NL" sz="4000" dirty="0">
                <a:solidFill>
                  <a:schemeClr val="bg1"/>
                </a:solidFill>
                <a:effectLst>
                  <a:outerShdw blurRad="38100" dist="38100" dir="2700000" algn="tl">
                    <a:srgbClr val="000000">
                      <a:alpha val="43137"/>
                    </a:srgbClr>
                  </a:outerShdw>
                </a:effectLst>
                <a:latin typeface="+mn-lt"/>
                <a:ea typeface="+mn-ea"/>
                <a:cs typeface="+mn-cs"/>
                <a:sym typeface="Symbol"/>
              </a:rPr>
              <a:t>test             </a:t>
            </a:r>
            <a:r>
              <a:rPr lang="nl-NL" sz="4000" dirty="0" err="1">
                <a:solidFill>
                  <a:schemeClr val="bg1"/>
                </a:solidFill>
                <a:effectLst>
                  <a:outerShdw blurRad="38100" dist="38100" dir="2700000" algn="tl">
                    <a:srgbClr val="000000">
                      <a:alpha val="43137"/>
                    </a:srgbClr>
                  </a:outerShdw>
                </a:effectLst>
                <a:latin typeface="+mn-lt"/>
                <a:ea typeface="+mn-ea"/>
                <a:cs typeface="+mn-cs"/>
                <a:sym typeface="Symbol"/>
              </a:rPr>
              <a:t>result</a:t>
            </a:r>
            <a:endParaRPr lang="nl-NL" sz="4000" dirty="0">
              <a:solidFill>
                <a:schemeClr val="bg1"/>
              </a:solidFill>
              <a:effectLst>
                <a:outerShdw blurRad="38100" dist="38100" dir="2700000" algn="tl">
                  <a:srgbClr val="000000">
                    <a:alpha val="43137"/>
                  </a:srgbClr>
                </a:outerShdw>
              </a:effectLst>
              <a:latin typeface="+mn-lt"/>
              <a:ea typeface="+mn-ea"/>
              <a:cs typeface="+mn-cs"/>
              <a:sym typeface="Symbol"/>
            </a:endParaRPr>
          </a:p>
          <a:p>
            <a:pPr fontAlgn="auto">
              <a:spcBef>
                <a:spcPts val="0"/>
              </a:spcBef>
              <a:spcAft>
                <a:spcPts val="0"/>
              </a:spcAft>
              <a:defRPr/>
            </a:pPr>
            <a:r>
              <a:rPr lang="nl-NL" sz="2400" dirty="0" err="1">
                <a:solidFill>
                  <a:schemeClr val="bg1"/>
                </a:solidFill>
                <a:effectLst>
                  <a:outerShdw blurRad="38100" dist="38100" dir="2700000" algn="tl">
                    <a:srgbClr val="000000">
                      <a:alpha val="43137"/>
                    </a:srgbClr>
                  </a:outerShdw>
                </a:effectLst>
                <a:latin typeface="+mn-lt"/>
                <a:ea typeface="+mn-ea"/>
                <a:cs typeface="+mn-cs"/>
                <a:sym typeface="Symbol"/>
              </a:rPr>
              <a:t>measurement</a:t>
            </a:r>
            <a:r>
              <a:rPr lang="nl-NL" sz="4000" dirty="0">
                <a:solidFill>
                  <a:schemeClr val="bg1"/>
                </a:solidFill>
                <a:effectLst>
                  <a:outerShdw blurRad="38100" dist="38100" dir="2700000" algn="tl">
                    <a:srgbClr val="000000">
                      <a:alpha val="43137"/>
                    </a:srgbClr>
                  </a:outerShdw>
                </a:effectLst>
                <a:latin typeface="+mn-lt"/>
                <a:ea typeface="+mn-ea"/>
                <a:cs typeface="+mn-cs"/>
                <a:sym typeface="Symbol"/>
              </a:rPr>
              <a:t>   </a:t>
            </a:r>
            <a:r>
              <a:rPr lang="nl-NL" sz="3200" dirty="0">
                <a:solidFill>
                  <a:schemeClr val="bg1"/>
                </a:solidFill>
                <a:effectLst>
                  <a:outerShdw blurRad="38100" dist="38100" dir="2700000" algn="tl">
                    <a:srgbClr val="000000">
                      <a:alpha val="43137"/>
                    </a:srgbClr>
                  </a:outerShdw>
                </a:effectLst>
                <a:latin typeface="+mn-lt"/>
                <a:ea typeface="+mn-ea"/>
                <a:cs typeface="+mn-cs"/>
                <a:sym typeface="Symbol"/>
              </a:rPr>
              <a:t></a:t>
            </a:r>
            <a:r>
              <a:rPr lang="nl-NL" sz="4000" dirty="0">
                <a:solidFill>
                  <a:schemeClr val="bg1"/>
                </a:solidFill>
                <a:effectLst>
                  <a:outerShdw blurRad="38100" dist="38100" dir="2700000" algn="tl">
                    <a:srgbClr val="000000">
                      <a:alpha val="43137"/>
                    </a:srgbClr>
                  </a:outerShdw>
                </a:effectLst>
                <a:latin typeface="+mn-lt"/>
                <a:ea typeface="+mn-ea"/>
                <a:cs typeface="+mn-cs"/>
                <a:sym typeface="Symbol"/>
              </a:rPr>
              <a:t>  </a:t>
            </a:r>
            <a:r>
              <a:rPr lang="nl-NL" sz="2400" dirty="0" err="1">
                <a:solidFill>
                  <a:schemeClr val="bg1"/>
                </a:solidFill>
                <a:effectLst>
                  <a:outerShdw blurRad="38100" dist="38100" dir="2700000" algn="tl">
                    <a:srgbClr val="000000">
                      <a:alpha val="43137"/>
                    </a:srgbClr>
                  </a:outerShdw>
                </a:effectLst>
                <a:latin typeface="+mn-lt"/>
                <a:ea typeface="+mn-ea"/>
                <a:cs typeface="+mn-cs"/>
                <a:sym typeface="Symbol"/>
              </a:rPr>
              <a:t>outcome</a:t>
            </a:r>
            <a:endParaRPr lang="nl-NL" sz="2400" dirty="0">
              <a:solidFill>
                <a:schemeClr val="bg1"/>
              </a:solidFill>
              <a:effectLst>
                <a:outerShdw blurRad="38100" dist="38100" dir="2700000" algn="tl">
                  <a:srgbClr val="000000">
                    <a:alpha val="43137"/>
                  </a:srgbClr>
                </a:outerShdw>
              </a:effectLst>
              <a:latin typeface="+mn-lt"/>
              <a:ea typeface="+mn-ea"/>
              <a:cs typeface="+mn-cs"/>
              <a:sym typeface="Symbol"/>
            </a:endParaRPr>
          </a:p>
          <a:p>
            <a:pPr fontAlgn="auto">
              <a:spcBef>
                <a:spcPts val="0"/>
              </a:spcBef>
              <a:spcAft>
                <a:spcPts val="0"/>
              </a:spcAft>
              <a:defRPr/>
            </a:pPr>
            <a:r>
              <a:rPr lang="nl-NL" sz="4000" dirty="0">
                <a:solidFill>
                  <a:schemeClr val="bg1"/>
                </a:solidFill>
                <a:effectLst>
                  <a:outerShdw blurRad="38100" dist="38100" dir="2700000" algn="tl">
                    <a:srgbClr val="000000">
                      <a:alpha val="43137"/>
                    </a:srgbClr>
                  </a:outerShdw>
                </a:effectLst>
                <a:latin typeface="+mn-lt"/>
                <a:ea typeface="+mn-ea"/>
                <a:cs typeface="+mn-cs"/>
                <a:sym typeface="Symbol"/>
              </a:rPr>
              <a:t>...                      ...</a:t>
            </a:r>
            <a:endParaRPr lang="nl-NL" sz="4000" dirty="0">
              <a:solidFill>
                <a:schemeClr val="bg1"/>
              </a:solidFill>
              <a:effectLst>
                <a:outerShdw blurRad="38100" dist="38100" dir="2700000" algn="tl">
                  <a:srgbClr val="000000">
                    <a:alpha val="43137"/>
                  </a:srgbClr>
                </a:outerShdw>
              </a:effectLst>
              <a:latin typeface="+mn-lt"/>
              <a:ea typeface="+mn-ea"/>
              <a:cs typeface="+mn-cs"/>
            </a:endParaRPr>
          </a:p>
        </p:txBody>
      </p:sp>
      <p:sp>
        <p:nvSpPr>
          <p:cNvPr id="4" name="PIJL-OMHOOG en -OMLAAG 3"/>
          <p:cNvSpPr/>
          <p:nvPr/>
        </p:nvSpPr>
        <p:spPr>
          <a:xfrm>
            <a:off x="2340000" y="843558"/>
            <a:ext cx="431800" cy="1254125"/>
          </a:xfrm>
          <a:prstGeom prst="up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703" name="Picture 4" descr="Stop and smell the flowers 2"/>
          <p:cNvPicPr>
            <a:picLocks noChangeAspect="1" noChangeArrowheads="1"/>
          </p:cNvPicPr>
          <p:nvPr/>
        </p:nvPicPr>
        <p:blipFill>
          <a:blip r:embed="rId4" cstate="print"/>
          <a:srcRect/>
          <a:stretch>
            <a:fillRect/>
          </a:stretch>
        </p:blipFill>
        <p:spPr bwMode="auto">
          <a:xfrm>
            <a:off x="5076825" y="0"/>
            <a:ext cx="4032250" cy="5143500"/>
          </a:xfrm>
          <a:prstGeom prst="rect">
            <a:avLst/>
          </a:prstGeom>
          <a:noFill/>
          <a:ln w="9525">
            <a:noFill/>
            <a:miter lim="800000"/>
            <a:headEnd/>
            <a:tailEnd/>
          </a:ln>
          <a:effectLst/>
        </p:spPr>
      </p:pic>
      <p:sp>
        <p:nvSpPr>
          <p:cNvPr id="5" name="Rechthoek 4"/>
          <p:cNvSpPr/>
          <p:nvPr/>
        </p:nvSpPr>
        <p:spPr>
          <a:xfrm rot="5400000">
            <a:off x="6771482" y="2248693"/>
            <a:ext cx="4572000" cy="246063"/>
          </a:xfrm>
          <a:prstGeom prst="rect">
            <a:avLst/>
          </a:prstGeom>
          <a:effectLst/>
        </p:spPr>
        <p:txBody>
          <a:bodyPr>
            <a:spAutoFit/>
          </a:bodyPr>
          <a:lstStyle/>
          <a:p>
            <a:pPr fontAlgn="auto">
              <a:spcBef>
                <a:spcPts val="0"/>
              </a:spcBef>
              <a:spcAft>
                <a:spcPts val="0"/>
              </a:spcAft>
              <a:defRPr/>
            </a:pPr>
            <a:r>
              <a:rPr lang="en-US" sz="1000" dirty="0">
                <a:solidFill>
                  <a:schemeClr val="bg1"/>
                </a:solidFill>
                <a:effectLst>
                  <a:outerShdw blurRad="38100" dist="38100" dir="2700000" algn="tl">
                    <a:srgbClr val="000000">
                      <a:alpha val="43137"/>
                    </a:srgbClr>
                  </a:outerShdw>
                </a:effectLst>
                <a:latin typeface="+mn-lt"/>
                <a:ea typeface="+mn-ea"/>
                <a:cs typeface="+mn-cs"/>
              </a:rPr>
              <a:t>http://www.sxc.hu/browse.phtml?f=download&amp;id=937264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xEl>
                                              <p:pRg st="4" end="4"/>
                                            </p:txEl>
                                          </p:spTgt>
                                        </p:tgtEl>
                                        <p:attrNameLst>
                                          <p:attrName>style.visibility</p:attrName>
                                        </p:attrNameLst>
                                      </p:cBhvr>
                                      <p:to>
                                        <p:strVal val="visible"/>
                                      </p:to>
                                    </p:set>
                                    <p:animEffect transition="in" filter="fade">
                                      <p:cBhvr>
                                        <p:cTn id="20" dur="500"/>
                                        <p:tgtEl>
                                          <p:spTgt spid="1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animEffect transition="in" filter="fade">
                                      <p:cBhvr>
                                        <p:cTn id="25" dur="500"/>
                                        <p:tgtEl>
                                          <p:spTgt spid="1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xEl>
                                              <p:pRg st="6" end="6"/>
                                            </p:txEl>
                                          </p:spTgt>
                                        </p:tgtEl>
                                        <p:attrNameLst>
                                          <p:attrName>style.visibility</p:attrName>
                                        </p:attrNameLst>
                                      </p:cBhvr>
                                      <p:to>
                                        <p:strVal val="visible"/>
                                      </p:to>
                                    </p:set>
                                    <p:animEffect transition="in" filter="fade">
                                      <p:cBhvr>
                                        <p:cTn id="30"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bldLvl="5"/>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1338</Words>
  <Application>Microsoft Office PowerPoint</Application>
  <PresentationFormat>On-screen Show (16:9)</PresentationFormat>
  <Paragraphs>176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 core Course on Modeling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TU/e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kees van overveld</cp:lastModifiedBy>
  <cp:revision>71</cp:revision>
  <dcterms:created xsi:type="dcterms:W3CDTF">2013-05-16T11:19:57Z</dcterms:created>
  <dcterms:modified xsi:type="dcterms:W3CDTF">2013-08-08T12:11:06Z</dcterms:modified>
</cp:coreProperties>
</file>